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ppt/ink/inkAction12.xml" ContentType="application/vnd.ms-office.inkAction+xml"/>
  <Override PartName="/ppt/ink/inkAction13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7"/>
  </p:notesMasterIdLst>
  <p:sldIdLst>
    <p:sldId id="465" r:id="rId2"/>
    <p:sldId id="449" r:id="rId3"/>
    <p:sldId id="450" r:id="rId4"/>
    <p:sldId id="451" r:id="rId5"/>
    <p:sldId id="452" r:id="rId6"/>
    <p:sldId id="453" r:id="rId7"/>
    <p:sldId id="454" r:id="rId8"/>
    <p:sldId id="455" r:id="rId9"/>
    <p:sldId id="456" r:id="rId10"/>
    <p:sldId id="457" r:id="rId11"/>
    <p:sldId id="458" r:id="rId12"/>
    <p:sldId id="459" r:id="rId13"/>
    <p:sldId id="461" r:id="rId14"/>
    <p:sldId id="463" r:id="rId15"/>
    <p:sldId id="464" r:id="rId16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CC"/>
    <a:srgbClr val="DDDDDD"/>
    <a:srgbClr val="009900"/>
    <a:srgbClr val="66FF33"/>
    <a:srgbClr val="0000FF"/>
    <a:srgbClr val="800000"/>
    <a:srgbClr val="990000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94683" autoAdjust="0"/>
  </p:normalViewPr>
  <p:slideViewPr>
    <p:cSldViewPr>
      <p:cViewPr varScale="1">
        <p:scale>
          <a:sx n="120" d="100"/>
          <a:sy n="120" d="100"/>
        </p:scale>
        <p:origin x="134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56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0T01:34:12.1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272">
    <iact:property name="dataType"/>
    <iact:actionData xml:id="d0">
      <inkml:trace xmlns:inkml="http://www.w3.org/2003/InkML" xml:id="stk0" contextRef="#ctx0" brushRef="#br0">4590 4732 0,'0'0'8,"0"0"-1,-45 0 3,28 0-1,9 0 1,8 0-1,-8 0 0,8 0 1,0 0-1,0 0 0,0 0 0,0 0 1,141-17-1,-17 13 0,54 4 1,28 0 0,18 4 0,37 13 0,-1-1-1,-3 5 1,12 0-1,-17-13 0,-4 5 0,13-5 1,8-4-1,20 8 0,13-7 0,17 3 2,16-4-3,9-4 2,-5 0 0,-16-4-2,-1 0 2,-16-9-1,1 5 0,-1-9 1,-17 9-2,-16 8 2</inkml:trace>
    </iact:actionData>
  </iact:action>
  <iact:action type="add" startTime="6396">
    <iact:property name="dataType"/>
    <iact:actionData xml:id="d1">
      <inkml:trace xmlns:inkml="http://www.w3.org/2003/InkML" xml:id="stk1" contextRef="#ctx0" brushRef="#br0">15298 5543 0,'0'0'7,"0"0"2,0 0 0,0 0 1,0 0-1,0 0 1,41 17-1,-12-9 0,13 1 1,11-5-1,14-8 1,20-1-1,24 1 0,17 8 2,21 1 1,17-5-4,12 0 2,0 4-1,-4-4 0,-13 0 1,-4-4-1,-4 4 2,9 4-3,-1 0 1,4 0 0,5 0 1,4 0-1,4 5 0,4-1 0,-9 0 2,-3 0-2,0 1 0,-1-5 0,-11-4 1,-1 0-1,4 0 1,1-4-1,-5-5 0,4 1 0,9 0 2,-1-5-6,-3 1 4,-5-5 0,1 1 0,3-1 0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0T01:34:12.1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210">
    <iact:property name="dataType"/>
    <iact:actionData xml:id="d0">
      <inkml:trace xmlns:inkml="http://www.w3.org/2003/InkML" xml:id="stk0" contextRef="#ctx0" brushRef="#br0">7325 5436 0,'0'0'3,"0"0"-2,54-13 9,8-3-2,29-1 3,42-8-2,28-4 0,17 0 0,16 0 0,26-4 0,20 13 1,49-5-1,9 8 0,25 9 1,-5 4-1,-20 16 0</inkml:trace>
    </iact:actionData>
  </iact:action>
  <iact:action type="add" startTime="12708">
    <iact:property name="dataType"/>
    <iact:actionData xml:id="d1">
      <inkml:trace xmlns:inkml="http://www.w3.org/2003/InkML" xml:id="stk1" contextRef="#ctx0" brushRef="#br0">7565 7543 0,'0'0'7,"0"0"3,0 0-2,0 0 2,0 0-1,0 0 0,46 17 1,65-1-1,72 5 0,56-4 2,39 7-2,28-7 0,4 4 0,17 4 0,-4-5 0,-9 13 1,5-8-1,-34 4 1,-53 4-2</inkml:trace>
    </iact:actionData>
  </iact:action>
  <iact:action type="add" startTime="13194">
    <iact:property name="dataType"/>
    <iact:actionData xml:id="d2">
      <inkml:trace xmlns:inkml="http://www.w3.org/2003/InkML" xml:id="stk2" contextRef="#ctx0" brushRef="#br0">7785 9245 0,'0'0'5,"0"0"5,0 0-2,66 4 0,16 4 2,47 9-1,32 8 0,34 0 3,45-1-5,49-3 5,59 0-4,49-9 1,54-33 1,62-36-2</inkml:trace>
    </iact:actionData>
  </iact:action>
  <iact:action type="add" startTime="17789">
    <iact:property name="dataType"/>
    <iact:actionData xml:id="d3">
      <inkml:trace xmlns:inkml="http://www.w3.org/2003/InkML" xml:id="stk3" contextRef="#ctx0" brushRef="#br0">8219 3212 0,'0'0'4,"0"0"-4,0 0 10,0 0 0,0 0-1,0 0 2,0 0-4,0 0 2,0 0 1,-66-16-1,16-9 1,-12 0-1,0-16-1,4-1 2,17 1 0,-1-9 0,13 1 0,5-1 0,3-8-1,4-8 0,1-1 1,7-7-1,1-9 0,4 0 0,4-8 1,8-8-1,1-9 1,3 1-1,-8 16-1,4 24 2,1 9-1,-1 17 1,4-1-1,5 9 2,4 0-3,16-8 2,17-9-1,24-8-1,9-8 2,0 16-1,-4 9 1,0 8-1,8 16 1,8-8-1,4 17 0,-3 0 0,-18 8 0,9 16 1,0 9-1,9 8 0,-1-8 1,-8-8 0,-8-1-1,-17 1 0,-16-9 0,-13 0 0,-12 1 0,-1-9 1,-15 8-2,-1-8 0,0 8 2,1-8-1,-5 9 0,0-1 1,0 8-1,-4 1 0,4 8 1,0 16-1,5 17 0,3 25 1,0 25 0,-3 8-2,-1 8 2,4 0-1,1 0 0,3 0 1,-3 1-1,-9-26 0,-8-16 1,-5-9-1,-7-16 0,-5-8 1,-12 0-1,-17-17 0,-32 0 0,-38 0 1,-46-16-1,-41-9 0,-16-8 1,-25-8-1,8-26 1,25-24-2</inkml:trace>
    </iact:actionData>
  </iact:action>
  <iact:action type="add" startTime="21120">
    <iact:property name="dataType"/>
    <iact:actionData xml:id="d4">
      <inkml:trace xmlns:inkml="http://www.w3.org/2003/InkML" xml:id="stk4" contextRef="#ctx0" brushRef="#br0">7408 5548 0,'0'0'4,"0"0"-4,58-34 10,4 5 1,37-8-3,42-8 0,24-5 2,9 0-1,21 5 0,12 3 0,16 13 1,33-8-1,5 8 0,16 4 1,1 0-1,-18 5 0,13-5 1,-29 4-1,-33 5 0,-24-5 0,-38 4 1,-25 1-1,-33-1 0,-29 1 1,-17 3-1,-16 5 0,-8 0 1,-9-1-1,1-7 0,-9-9 1,-4-12-1,-4-21 0,-9-29 1,-3-33-1,-5-29 0,-12-17 0,-8 0 1,-5 26-1,1 16 1,-13 8-1,-9 8 0,-7 25 1,-17 9-1,-4 24 0,0 9 0,8 16 1,12 16-1,9 1 1,8 8 0,-4 8-2,-8-8 2,-13 9-1,-16-9 0,-9-9 1,1 1-1,-22 0 1,-24 0-1,-21 8 0,-49 0 1,-25 0 2,-13 16-2,-28 1-2,-1 8 0,-37 24 2,-8 26-3,12 16 3,17 0 2,54 8-1,32 1-2,38 16-4,25 16 4,37 1 1,54-18-1,62-23 1,37-5-1,41 12 0</inkml:trace>
    </iact:actionData>
  </iact:action>
  <iact:action type="add" startTime="23428">
    <iact:property name="dataType"/>
    <iact:actionData xml:id="d5">
      <inkml:trace xmlns:inkml="http://www.w3.org/2003/InkML" xml:id="stk5" contextRef="#ctx0" brushRef="#br0">18517 7158 0,'0'0'9,"0"0"-2,0 0 5,0 0-4,0 0 0,45 8 4,-20-3-3,12-1-2,5 0 2,24 4 0,25 0 1,25 5-1,33 3 1,20-3-1,22-1 0,3 1 1,-8-5-1,-8 0 0,-21-8 1,-12-4-1,-16 0 0,-18 0 1,-16 0-1,-12 4 0,-8-4 1,-9-1-2,-12 1 2,-9 0-1,-8 0 1,-8 0-1,-4 4 0,-4-4 0,-5 4 1,-3 0-1,-5 0 0,-4 0 0,-4-4 1,0 4-1,0 0 0,-91-38 1,-12 9-1,-38 0 1,-20 4-1,-9 13 0,5 8 1,7 4-1,9 8 0,-4 5 1,0 3 1,13 1-4,24-5 2,25-4 1,16 1-1,5-5 0,8 0 1,16-4-1,9 0 0,12 0 0,5 0 1,7 0-1,5 0 0,4 0 0,4 0 1,0 0-1,0 0 0,0 0 1,0 0 0,149 21-2,-33-13 1,28-4 1,14-4-1,3-4 1,4 0-1,-3 0 0,-1 0 0,-4-1 1,1 1-1,-9 0 0,-1 0 0,-7 0 1,-17 0-1,-12 0 1,-9-5-1,-3 1 0,-9 0 0,-21 4 1,-16-1-1,-17 1 0,-8 0 0,-8 0 1,-9 4-1,1 0 0,-9 0 0,4 0 1,-4 0-1,0 0 0,0 0 1,-4-4-1,0 4 0,0 0 1,0 0-1,-107-25 1,8 8-1,-59 1 0,-49-5 0,-28 9 1,-5 12-1,12 0 0,38 0 1,28-13-1</inkml:trace>
    </iact:actionData>
  </iact:action>
  <iact:action type="add" startTime="25211">
    <iact:property name="dataType"/>
    <iact:actionData xml:id="d6">
      <inkml:trace xmlns:inkml="http://www.w3.org/2003/InkML" xml:id="stk6" contextRef="#ctx0" brushRef="#br0">22683 2302 0,'0'0'8,"0"0"1,-33 41-1,-50 116 1,-86 183 2,-30 90-2,46-82 1,41-91-1,42-92 0,20-65 0,21-34 0,17-33 0,12-24 1,0-9-1,0 0 0,83-183 1,-9-24-1,21-49 0,9-1 0,-5 50 1,-25 41-1,-16 50 1,-24 42-1,-14 41 0,-12 16 0,-3 25 1,7 17-1,-4 50 0,13 66 1,12 24-1,8-7 1,1-43-1,-5-40 1,4-17-1,5-17 0,4-16 0,8-8 1,8-17-1,16-25 1,34-33-1,13-41 0,-26-9 1,-16 0-1,-25 1 0,-17-9 1,-11 8-1,-18 9 0,-8 24 0</inkml:trace>
    </iact:actionData>
  </iact:action>
  <iact:action type="add" startTime="25733">
    <iact:property name="dataType"/>
    <iact:actionData xml:id="d7">
      <inkml:trace xmlns:inkml="http://www.w3.org/2003/InkML" xml:id="stk7" contextRef="#ctx0" brushRef="#br0">23887 2575 0,'-45'50'9,"-34"32"-3,-49 76 3,-25 65 2,29 9-3,45-8 2,21-26-1,46-57 0,16-41 1,16-43-1,9-40 0</inkml:trace>
    </iact:actionData>
  </iact:action>
  <iact:action type="add" startTime="25927">
    <iact:property name="dataType"/>
    <iact:actionData xml:id="d8">
      <inkml:trace xmlns:inkml="http://www.w3.org/2003/InkML" xml:id="stk8" contextRef="#ctx0" brushRef="#br0">24015 3097 0,'0'0'7,"0"0"2,-87 33 1,1 16-1,-26 18 1,4-1 0,30-17 2,32-7-2,25-1-2,21-8 0,25 25 1,37 33 0,38 34 2,3-1-2,-24-25 1,-30-24-2,-24-34 2,-21-8-2,-16-8 1,-21 0 1,-25 8-1,-37-8 1,-17 0-1</inkml:trace>
    </iact:actionData>
  </iact:action>
  <iact:action type="add" startTime="26272">
    <iact:property name="dataType"/>
    <iact:actionData xml:id="d9">
      <inkml:trace xmlns:inkml="http://www.w3.org/2003/InkML" xml:id="stk9" contextRef="#ctx0" brushRef="#br0">24537 2575 0,'0'0'11,"0"0"-6,4 83 7,0 74-4,0 100 0,0 32 1,-8-32 0,0-66 0,-4-59 1,4-33-1,4-16 0,16-16 1,21-1-1,21-17 0</inkml:trace>
    </iact:actionData>
  </iact:action>
  <iact:action type="add" startTime="26720">
    <iact:property name="dataType"/>
    <iact:actionData xml:id="d10">
      <inkml:trace xmlns:inkml="http://www.w3.org/2003/InkML" xml:id="stk10" contextRef="#ctx0" brushRef="#br0">24690 2981 0,'0'0'6,"0"0"1,0 0 4,0 0-2,-4 74 1,-5 17-1,-7 67 1,-9 32-1,-8 9-2,-4-25 5,-9-34-5,-12-24 2,-8-25 1,4-16-1,4-25 0,8-1 0</inkml:trace>
    </iact:actionData>
  </iact:action>
  <iact:action type="add" startTime="27654">
    <iact:property name="dataType"/>
    <iact:actionData xml:id="d11">
      <inkml:trace xmlns:inkml="http://www.w3.org/2003/InkML" xml:id="stk11" contextRef="#ctx0" brushRef="#br0">24648 2103 0,'0'0'9,"0"0"-2,0 0 4,-16 83-2,-13 24-2,-25 42 6,-20 0-4,-13-8-2,4-41 4,21-26-3,16-24 1,17-17 0,13-8 1,8-9-1,3-16 0,5-8 0,0 8 1,21-124-1,8 0 1,8-9-1,1 17 1,-1 17-1,-8 33 0,-4 24 1,-9 26-2,-3 7 2,-1 18-1,0 15 1,13 51-1,0 57 0,8 51 4,-4-10-7,0-32 3,-8-41 0,-9-42 1,-8-25 1,-8-17-4,-8-7 4,12-9-2,-91-58 1,4-33-3,4-25 3,25 16 0,21 34-1,16 25 0,21 24 2,13 9-3,20-1 1,33 9 2,50 9-4,49 7 3,17-7 0,9-18-2</inkml:trace>
    </iact:actionData>
  </iact:action>
  <iact:action type="add" startTime="29666">
    <iact:property name="dataType"/>
    <iact:actionData xml:id="d12">
      <inkml:trace xmlns:inkml="http://www.w3.org/2003/InkML" xml:id="stk12" contextRef="#ctx0" brushRef="#br0">15397 7320 0,'0'0'9,"0"0"-2,0 0 3,75 0-1,45 4 1,87 8-1,53-4 1,17-8-2,1 5 2,-18-10-1,-28-11 0,-29-5 0</inkml:trace>
    </iact:actionData>
  </iact:action>
  <iact:action type="add" startTime="30291">
    <iact:property name="dataType"/>
    <iact:actionData xml:id="d13">
      <inkml:trace xmlns:inkml="http://www.w3.org/2003/InkML" xml:id="stk13" contextRef="#ctx0" brushRef="#br0">23126 7204 0,'0'0'5,"0"0"6,0 0-3,0 0 0,0 0 1,0 0 0,62 4 1,0 4-1,33 5 0,29 3 0,17 1 2,4-1-1,8 1 1,-13 3-5,-20 1 3,-24 0 1,-26-5-1,-25-3 0,-11-5 0,-14-4 1,-3 0-1,-9 1 0</inkml:trace>
    </iact:actionData>
  </iact:action>
  <iact:action type="add" startTime="32040">
    <iact:property name="dataType"/>
    <iact:actionData xml:id="d14">
      <inkml:trace xmlns:inkml="http://www.w3.org/2003/InkML" xml:id="stk14" contextRef="#ctx0" brushRef="#br0">16614 7452 0,'0'0'9,"0"0"-2,0 0 3,0 0-1,53 29 0,-32-21 1,0 1-1,-5-5 1,-3-4-2,-5-4 2,0-5-1,1-11 0</inkml:trace>
    </iact:actionData>
  </iact:action>
  <iact:action type="add" startTime="32216">
    <iact:property name="dataType"/>
    <iact:actionData xml:id="d15">
      <inkml:trace xmlns:inkml="http://www.w3.org/2003/InkML" xml:id="stk15" contextRef="#ctx0" brushRef="#br0">16709 6839 0,'0'0'8,"0"0"2,0 0-2,0 0 2,0 0-2,0 0 2,0 0-1,0 0 1,33 42 0,-21-30-2,5 9 2,4 8-1,7 8 1,10 5-1,3-5 0,5 4 1,7 5-1,14 3 0,7 5 0,5 4 0,-9-4 1,-12-4 0,0-5-1,-4-3 0,-1-1 0,9 0 1,-4 5-1,0-9 2,0-8-4,0-4 3,0-4-1,0-1 0,0-3 1,0 0-1,4 3 1,-8-3 0,0-1 3,3-3-8,1-1 7,0 1-4,0-1 4,4 1-6,4-1 3,5-4 5,-5 1-9,-4-5 6,0 0-4,0-4 4,0 0-2,-4 0 2,4 4 0,4 0-6,1 4 5,-1 1 1,4-5-4,-4 0 2,1-4 2,-1-4-2,-4 0 1,0-1 0,0 1-3,-4 0 2,-4 0 1,4 0 0,-1-4 0,14-1 1,-9-3-6,4 4 8,-4-1-7,-4 1 4,0 4 0,0-4 2,4-1-6,0 1 3,4-4 1,0-1-1,1-3 0,-1-1 0,0 5 0,-4-1 5,-4 5-10,0 4 10,4 0-9,4 0 5,9-1 1,-1-3-1,5-8-4,-5-1 4,-3 1 0,-9 3-2,-4 5 4,4 0-3,8-5-2,13 1 3,12-9-1,0 0 2,-12 1 0,-13 3-6,-12 0 6,-4 1-3,4-1 3,0-7 2,12-5-9,13 0 7,-1 8-3,-7 4 2,-5 9 3,-4-4-9,1-1 8,3-3-5,0-5 3,1 0 2,-5 0-4,-4 5-1,-12 4 3,-1-1 2,-3 1-3,-1-1 0,-3 1 0,-5-5 0,-8 5-1,-4-1 2,-5 1 0,-3 0-1,-5-1 0,1-3 1,-5-5-2,-4-8 1,-4-12 0,-8-13 1,-13-8-1,-4 4 0,0 8 1,1 9 3,7 12-8,5 8 5,3 4-1,5 9 4,4 4-7,4 0 2,1 4 2,7 0-2,-12 0 2,58 8 2,-17 0-5,5 1 3,-1-5 2,-3 0-2,-5-4-5,-4 0 5,-8 0-1,-4 0 2,-5 0-3,-4 0 2,1 0 0,-5 0-3,0 0 4,-3 4-3,-1 0 1,0 9 0,-4 20 1,-8 37 0,-17 46 1,-21 50 0,-20 16-6,-13-17 7,1-32 3,3-42-10,17-29 4,13-16-3</inkml:trace>
    </iact:actionData>
  </iact:action>
  <iact:action type="add" startTime="34688">
    <iact:property name="dataType"/>
    <iact:actionData xml:id="d16">
      <inkml:trace xmlns:inkml="http://www.w3.org/2003/InkML" xml:id="stk16" contextRef="#ctx0" brushRef="#br0">17019 6562 0,'0'0'8,"0"0"2,0 0-3,46 12 5,7 1-6,1-1 7,8-4-4,-12-3-2,-5-5 2,-7 0 0,3-5 3,5 1-5,7 0 3,13 0-1,17 0 0,12 0 1,9 0-1,3-5 0,-3-3 0,-1 0 1,-8 3-1,9 1 1,12 0-1,0-1 0,8 1 0,0 4 0,-4 0 1,-9 0-1,-3 0 1,0-1-1,-5 5 1,0 0-1,1 0 0,-1 0 0,5 0 0,4-4 1,-1 4-1,1 0 1,-4 0-1,-5 0 0,-4 4 1,-3-4-1,-1 5 0,0-5 0,0 0 1,0 0-1,0 0 0,0 0 1,1 4-1,3 0 0,0 0 0,1 0 1,3-4-1,0 0 0,1 0 1,-5 4-1,-4 0 0,-8 1 0,-4-5 1,-4 0-1,-1 0 1,9-5-1,-8 1 0,8 4 1,-1 0-1,1 0 0,-4 0 1,0 0-1,0-4 0,-1 0 0,1 4 1,-9 0-1,-3 0 0,-17 0 1,-13 0-1,-8 0 0,-8 0 1,-9 0-2,1 0 2,-13 0-1,4 0 0,-3 0 1,-1 0-1,0 0 0,0 0 1,0 0-1,-4 0 0,0 0 1,0 0-1,0 0 0,0 0 0,0 0 1,-116-62 0,62 25 0,-16-17-1,-25-25 0,-13-8 2,1 9-4,16 20 3,25 16 1,20 17-1,13 13-3,16 4 3,-3 3 0,11 1-2,5 4 1,4 0 4,0 0-6,0 0 1,162 100 2,-71-42 2,-9 0-7,-15-9 6,-18-7 0,-11-9-2,-26-4 1,-12 0 1,-12 8-6,-26 25 4,-40 33 0,-38 21 1,-4-12-1,25-34 1,37-41 1,25-29-3</inkml:trace>
    </iact:actionData>
  </iact:action>
  <iact:action type="add" startTime="36370">
    <iact:property name="dataType"/>
    <iact:actionData xml:id="d17">
      <inkml:trace xmlns:inkml="http://www.w3.org/2003/InkML" xml:id="stk17" contextRef="#ctx0" brushRef="#br0">21173 6127 0,'0'0'7,"0"0"4,0 0-4,0 0 3,0 0-1,0 0 0,0 0 1,45-4 2,-16-8-4,5-9-1,3-8 4,-12-4-3,-1 0 4,1-5-3,0-3 1,-4-4-1,-1-5-2,1 0 4,-8 5-3,-5-5 1,-8-4 0,-8-8 1,-9-13-1,-8 1 0,-4 12 1,-4 8-1,-4 8 0,4 5 1,-17 4-1,0 0 0,-7 3 1,-10 5-1,-3 9 0,-9 3 1,-3 5-1,-9-1 0,8-3 1,-4-1-1,8 9 0,1 4 0,-5 8 1,-8 8-1,-4 5 0,0 4 1,4-1-1,0 9 1,8 0-1,4 9 0,1 7 0,-9 17 1,-8 17-1,-9 12 0,1 4 1,16-12-1,12-9 0,9-7 1,12-13-1,13-13 0,12-8 1,8-8-2,5-9 2,3-3-1,5-5 1,0-4-1,0-4 1,-1-4-1,1-21 0,-4-33 1,-1-45-1,-12-25 0,-12 3 1,-4 26-1,-1 29 0,9 24 1,13 13-1,3 12 0,5 9 1,8 4-1,-1 3 0,5 1 1,5 4-1,-1 0 1,-4 0-1,0 0 0,0 0 1,0 0-1,49 33 1,-44-24-1,3-1 0,0 0 0,-4-4 0,0 0 4,0 1-6,1-1 2,-1 0 3,0 0-5,0 0 1,0 0 2,0 5 1,0 7-2,5 13-1,-1 17 1,0 12 0,1 8 0,-1-4 1,4-4 0,1-13-2,-1-3 3,0-5-3,1-8 4,-1-4-5,1-4 2,-1-5 3,1 1-3,-5-5-1,0 1 2,-4-5-1,4 0 0,-8-4 0,5 0-1,-1 1 2,0-1 2,0 0-5,0 0 2,0 0 0,0 0 0,1-4 3,-1 0-2,0 0-3,8 0 1,13-4 2,29-8-1,58-25 3,115-92-6,146-148 4</inkml:trace>
    </iact:actionData>
  </iact:action>
  <iact:action type="add" startTime="45216">
    <iact:property name="dataType"/>
    <iact:actionData xml:id="d18">
      <inkml:trace xmlns:inkml="http://www.w3.org/2003/InkML" xml:id="stk18" contextRef="#ctx0" brushRef="#br0">9237 3221 0,'0'0'3,"0"0"-1,0 0 6,0 0 3,0 0-2,0 0 0,0 0-1,0 0 2,62-9-1,-21 1 0,13-8 0,16-9 1,17 8-1,4 1 0,8 7 1,13 1-1,0 8 1,8-8-1,-4 0 0,-17-9 1,-12 9-1,-17 8 0,-8 0 1,-12 0-1,-13 0 0,-8 0 1,-8 0-1,-5 0 1,-7 0-1,-5 0 0,-4 0 1,0 0-1,0 0 0,0 0 0,-141 8 1,21 9 0,-16-9-1,24 0 0,29 0 0,25 1 1,17-1-1,12-8 0,8 8 0,5-8 2,3 0-3,5 0 2,4 0-1,0 0 3,0 0-5,4 0 1,0 0 2,0 0 2,0 0-6,0 0 4,124 25 0,-58-25-1,-12 0 0,4 0 2,-5-8-3,-3-1 1,0-7 2,-1 8-2,-11-9-1,-5 9 2,-4 8-1,-9-8 2,1 8-3,-13 0 1,1 0 2,-1 0-4,-4 0 5,-4 0-5,0 0 2,0 0 1,0 0 0,0 0-2,-145 16 4,58-8-5,9 1 3,7-1 1,26 0-4,12-8 2,8 8 0,4-8 3,9 0-5,4 0 2,-1 0 1,1 0-1,4 0 0,0 0 0,4 9 2,0-9-3,0 0 5,107 16-7,26-24 3,78-33 0,74-59 2</inkml:trace>
    </iact:actionData>
  </iact:action>
  <iact:action type="add" startTime="49788">
    <iact:property name="dataType"/>
    <iact:actionData xml:id="d19">
      <inkml:trace xmlns:inkml="http://www.w3.org/2003/InkML" xml:id="stk19" contextRef="#ctx0" brushRef="#br0">24586 7146 0,'0'0'4,"0"0"-4,-70 33 8,4-4 2,-21 12-1,-25 13 0,5 0 2,20-9 0,16-16-1,9-8-2,-8-13 2,-4-8-2,-13-4 1,-4-8 1,0-9-1,0-12 1,-13-17-1,-24-45 1,-13-42-1,5-12 1,20 4-1,29 21 0,29 21 0,21-1 0,8 1 3,25-1-6,24-16 5,38-37-3,37-34 2,34-11 0,-1 15-2,-8 46 2,-4 38-1,-4 24 2,-9 21-3,-8 17 2,-4 20-1,0 21-1,25 21 1,37 24 0,17 18 1,-5 11 0,-3 13 0,-30 8-2,-8 5 2,-25-5-1,-28-12 0,-13 8 1,-9 12-1,-11 17 0,-18 9 1,-7-9 0,-9-4-2,0 4 1,-4 4 0,-8 0 0,-17-4 1,-12-16 0,-13-17-1,-12-9 0,-8-3 1,-13 4-1,-29 7 1,-37 1-1,-21-12 0,-24-13 1,0-33-1,20-37 0,-21-42-1</inkml:trace>
    </iact:actionData>
  </iact:action>
  <iact:action type="add" startTime="51428">
    <iact:property name="dataType"/>
    <iact:actionData xml:id="d20">
      <inkml:trace xmlns:inkml="http://www.w3.org/2003/InkML" xml:id="stk20" contextRef="#ctx0" brushRef="#br0">6643 9216 0,'0'0'8,"0"0"-1,53-104 4,26-20-3,45-62 1,9-17 3,-5 25-3,-17 21 1,-19 41-1,-14 25 0,-3 16 0,-5 17 0,4 8 1,9 5-1,0 3 1,4 5-1,-9 8 0,-7 9 1,-13 15-1,0 10 0,8 15 0,4 13 2,5 13-3,3 8 1,13 24 1,4 22-1,-4 16 0,-16 16 1,-25 1-1,-22-5 0,-11 0 1,-17 1-2,-17 16 2,-16 4-1,-16 12 1,-13 5-1,-13-13 0,-12-12 1,-16-21-1,-21-29 1,-17-21-2,-12-20 2,-4-29-1,4-21 0,-21-42 0,-12-45 1,4-49 0,29-51-1,29-20 4,49-16-8,42-22 8,62-40-6,120-109 4,186-123-5,182-54 11</inkml:trace>
    </iact:actionData>
  </iact:action>
  <iact:action type="add" startTime="52681">
    <iact:property name="dataType"/>
    <iact:actionData xml:id="d21">
      <inkml:trace xmlns:inkml="http://www.w3.org/2003/InkML" xml:id="stk21" contextRef="#ctx0" brushRef="#br0">14512 12777 0,'0'0'8,"0"0"2,0 0-2,87-42 0,33-12 1,37-8 1,4 8 2,1 17-5,7 16 3,42 9 1,46 12-5,45-8 4,50-1-1,-9-11 1,-12-5-1,-54 4 0,-49-8 1,-34-4-1</inkml:trace>
    </iact:actionData>
  </iact:action>
  <iact:action type="add" startTime="64960">
    <iact:property name="dataType"/>
    <iact:actionData xml:id="d22">
      <inkml:trace xmlns:inkml="http://www.w3.org/2003/InkML" xml:id="stk22" contextRef="#ctx0" brushRef="#br0">6763 3196 0,'0'0'4,"0"0"-4,0 0 9,0 0 4,0 0-7,0 0 5,0 0-4,0 0 3,0 0-1,0 0 1,0 0-1,95-33 1,-4 33-2,25-9 2,12 9-1,-8-8 1,-25 0 0,-21 0 0,-24-1-1,-17 9 0,-12 0 1,-5 0-1,-7-8-1,-5 8 1,0-8 0,-4 8 0,0 0 0,0 0 2,0 0-2,0 0 0,-112-25 1,59 17-1,-5-1 0,4 1 1,8 8-1,9-8 0,8 8 1,8-8-1,5 8 0,8 0 0,-1 0 1,5 0-1,4 0 0,0 0 0,0 0 1,0 0-1,128 33 0,-53-17 1,4-7-1,-9-1 1,-12 0-1,-13 0 0,-12 1 1,-8-1-2</inkml:trace>
    </iact:actionData>
  </iact:action>
  <iact:action type="add" startTime="67257">
    <iact:property name="dataType"/>
    <iact:actionData xml:id="d23">
      <inkml:trace xmlns:inkml="http://www.w3.org/2003/InkML" xml:id="stk23" contextRef="#ctx0" brushRef="#br0">11856 5365 0,'0'0'8,"0"0"3,-54-4-4,29 0 2,0 0 0,0 0 0,-4 0 1,-8-5-1,-12-3 0,-9 0 0,-17-5 1,-20 5 0,-25 3-2,-21-3 2,-8-1-1,9 1 1,11 0-1,-3-5 0,-9-12 1,1-21-1,7-20 0,22-17 0,20-4 0,24 4 1,18 8-1,16-3 1,12-5-1,9-9 0,7 1 1,10-4-1,3-1 0,8 1 1,18 8-1,23-8 1,34-9-1,25-8 0,13 17 0,3 16 1,9 33-1,3 25 0,14 25 1,32 25-1,33 17 0,1 16 0,-5 8 1,-24 0-1,-18 17 0,-19 0 1,-38 8-1,-54 16 0,-58 1 0,-53 41 1,-117 83-1,-90 12 1,-25-28-1,24-55 0,75-70 1,50-29-1,41-25 0,25-16 2,25-17-1</inkml:trace>
    </iact:actionData>
  </iact:action>
  <iact:action type="add" startTime="68473">
    <iact:property name="dataType"/>
    <iact:actionData xml:id="d24">
      <inkml:trace xmlns:inkml="http://www.w3.org/2003/InkML" xml:id="stk24" contextRef="#ctx0" brushRef="#br0">7718 11125 0,'0'0'8,"0"0"4,0 0-5,-45-67 2,41 13 0,20-45 0,26-50 1,28-21 1,21 13-1,8 37-1,21 33 1,37 25-1,25 29 2,67 41-4,90 46 3,54 49-1,-25 34 0,-86 4 1,-88-9-1,-74 1 1,-58-1-1,-45 9 1,-46 33-2,-66 49 1,-75 42 2,-78 5-1,-42-34-2,-20-34 1,8-57-1,53-62 1,63-50 2,50-53-3,16-59 2,0-107-1,45-146 0,79-119 0,83-120 1,108-46-1,41 29 1,24 25-1</inkml:trace>
    </iact:actionData>
  </iact:action>
  <iact:action type="add" startTime="69486">
    <iact:property name="dataType"/>
    <iact:actionData xml:id="d25">
      <inkml:trace xmlns:inkml="http://www.w3.org/2003/InkML" xml:id="stk25" contextRef="#ctx0" brushRef="#br0">9725 16333 0,'0'0'10,"0"0"-4,-50 25 5,38-17-3,8-4 2,4 0-1,0-4 0,0 0 0,145 25 0,12-8 1,83-1-1,58 5 0,37 0 1,33-5-1,33-3 0,38-26 0,24-36 1,5-38-1</inkml:trace>
    </iact:actionData>
  </iact:action>
  <iact:action type="add" startTime="77965">
    <iact:property name="dataType"/>
    <iact:actionData xml:id="d26">
      <inkml:trace xmlns:inkml="http://www.w3.org/2003/InkML" xml:id="stk26" contextRef="#ctx0" brushRef="#br0">10912 968 0,'0'0'4,"0"0"-4,0 0 11,0 0 0,0 0-5,0 0 5,0 0-2,0 0 0,0 0 0,0 0 0,0 0 0,0 0 0,0 0 0,0 0 1,0 0-1,0 0 0,0 0 1,0 0-1,0 0 0,0 0 1,0 0 0,0 0-1,0 0 0,0 0 0,0 0 0</inkml:trace>
    </iact:actionData>
  </iact:action>
  <iact:action type="add" startTime="78391">
    <iact:property name="dataType"/>
    <iact:actionData xml:id="d27">
      <inkml:trace xmlns:inkml="http://www.w3.org/2003/InkML" xml:id="stk27" contextRef="#ctx0" brushRef="#br0">11521 1026 0,'0'0'6,"0"0"3,0 0 0,0 0 0,0 0 1,0 0-1,0 0 1,0 0-1,0 0 0,0 0 1,0 0-1,24 42 1,-24-26-1,0 1 0,-4 16 0,-4 8 1,-4 17-1,-1 0 0,5 0 1,4 0-1,4 9 0,0 15 0,0 18 1,-9 16-1,-3-9 0,0-16 1,7-8-1,14 8 0,3 9 1,5 7-1,-1 9 0,-7-8 1,-1-17-1,0-8 0,9-9 0,7 9 1,5 0-1,0 0 0,-8-9 1,-4-16-1,-9-8 0,-4-9 1,-4-16-1,0 0 0,-4 0 1,4-9-1,0-7 0,0-1 0,0 0 1,0-8-1,0 0 0,0 0 0,0 0 1,0 0-1,-54-141 0,13 9 1,8-25-1,-5-26 0,18-7 1,3 16-1,5 0 0,3 17 1,-3 8-1,0 16 0,3 26 1,1 24-1,4 8 0,4 1 1,0 8-1,0 16 0,0 8 1,0 9-1,0 9 0,0 15 0,4 1 1,0 8-1,-4 0 0,0 0 0,0 0 0,17 157 1,-9-16-1,-4 41 0,-4 42 1,-12 8-1,-1-9 1,-3-7-1,-5-9 0,5-17 1,7-33-1,1-24 0,4-42 1,4-25 2,0-16 0,0-17-6,0 0 5,0-16-2,0-1-3,0 1 4,0-9 0,0-8-1,0 0 3,0 0-1,0 0-8,0-99 7,4-50 0,-4-75 1,0-8-1,0 9-3,0-1 3,-4 17 1,0 17-4,0 24 3,-5 17 2,1 33-7,0 25 5,0 16 1,8 9 2,-9 25-8,5 8 6,0 8-2,0 8 1,4 9-3,0 0 1,0 8 3,0 0-3,0 0 1,12 99 0,1 42 4,3 99-6,-3 50 6,-9-25-8,0-9 6,-4-32-2,0-42-1,0-25 3,-4-32-2,0-43 2,0-24 1,4-16-5,0-9-1,-5-16 4,5-17 0,0 0-2</inkml:trace>
    </iact:actionData>
  </iact:action>
  <iact:action type="add" startTime="80035">
    <iact:property name="dataType"/>
    <iact:actionData xml:id="d28">
      <inkml:trace xmlns:inkml="http://www.w3.org/2003/InkML" xml:id="stk28" contextRef="#ctx0" brushRef="#br0">10730 3105 0,'0'0'7,"0"0"2,0 0 1,0 0 0,-49 16-2,16 1 2,-13 16-1,-24 8 1,-30 17-2,-24 9 3,-16-1-3,-13 0 2,-13-8-1,-16 0 0,-21 0 1,-16-8-1,-9-9 0,1-8 1,3-8-1,13-17-1,21-8 2,0-8-1,-5-8 1,5-9-1,4-33 0,12-17 0,13-24 1,-1-9-1,1 1 1,8-1-1,25 0 0,24 9 0,26 8 1,11 0-1,5 8 0,9 0 1,3 17-1,13 0 0,16-1 1,17-7-1,16-9 0,13-16 1,8-9-2,0 9 2,9-1 0,7 17-1,26-8 0,28 0 0,26-8 1,7 0-1,-4 16 0,-12 17 0,-8 16 1,-4 8-1,-1 9 0,-3 0 1,12 0-1,-1 0 0,18 16 1,-5 1-1,-8-1 0,-8 9 1,-9 0-1,5 8 0,16 8 1,8 0-1,5 9 0,3 8 1,5-1 0,0 1-1,0 8 2,-21 9 3,-16-9-10,-17 17 4,-4-1 3,-1 9 0,10 0 1,7 9-7,5-1 3,-5 0 3,-8 0 0,-12 0-1,-4 1-5,-13 7 4,-4-7 2,-8-10 0,-1 1-5,1-8 5,4 8-3,4-8 3,-12-9 0,-1 9-3,-7-9 0,-5 1 5,-8-1-8,-4 0 4,-9 1 3,-3 8-2,-9-1-4,-12 9 4,-13 8 0,-16 9-1,-34 8 0,-28 8 0,-58 41 0,-50 17 2,-29 9-3,-20-17 4,12-26-6,20-15 5,9-9-3,16-8 4,34-17 0,24-33-7,34-33 3,11-33 1,10-42 0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0T01:34:12.1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922">
    <iact:property name="dataType"/>
    <iact:actionData xml:id="d0">
      <inkml:trace xmlns:inkml="http://www.w3.org/2003/InkML" xml:id="stk0" contextRef="#ctx0" brushRef="#br0">15149 3295 0,'0'0'1,"0"0"4,0 0 2,0 0 4,0 0-4,0 0 3,0 0-1,0 0 1,0 0-1,0 0 0,0 0 0,46-8 1,-22 8 0,55-8-1,74-17 0,91 0 2,33 0-3,1-8 4,-18 0-5</inkml:trace>
    </iact:actionData>
  </iact:action>
  <iact:action type="add" startTime="6555">
    <iact:property name="dataType"/>
    <iact:actionData xml:id="d1">
      <inkml:trace xmlns:inkml="http://www.w3.org/2003/InkML" xml:id="stk1" contextRef="#ctx0" brushRef="#br0">13444 3146 0,'0'0'4,"0"0"-4,0 0 11,0 0-3,-16-41 2,8 33-1,3-1 1,1 1-3,0 0 2,0-1 2,0 1-2,4 8 0,0-8-1,0 8 2,0-8-1,0 8 0,4 0 1,4 0-1,9 0 1,-17 0-1,91 8 0,-21 0 0,9 0 1,-1-16-1,5 8 0,-12-8 2,-1 8-3,-12 0 2,-4 0-1,-13 8 1,-8-8-1,-8 8 0,-4-8 0,-9 0 0,-4 0 1,-4 0-1,-4 0 1,0 0-2,0 0 2,0 0 0,0 0-2,-115-33 2,48 25 0,-3 8-1,4 0 0,8 0 1,8 0-2,13 0 2,8 0-1,8 0 0,5 0 1,8 0-1,-5 0 0,5 0 1,4 0-1,4 0 0,0 0 1,0 0-1,0 0 0,0 0 1,128 0-1,-54 0 0,17 8 1,9 1-1</inkml:trace>
    </iact:actionData>
  </iact:action>
  <iact:action type="add" startTime="7614">
    <iact:property name="dataType"/>
    <iact:actionData xml:id="d2">
      <inkml:trace xmlns:inkml="http://www.w3.org/2003/InkML" xml:id="stk2" contextRef="#ctx0" brushRef="#br0">15650 3196 0,'0'0'6,"0"0"1,0 0 2,0 0 1,-50-33 0,33 33 0,-7-9 0,-18 9 0,-20-8-3,-21-8 1,-20-1 2,4 1 0,8-9-2,12 8 2,13-8 0,8 0-1,4-8 0,5-8 0,-1-17 1,4-17-1,9-7 0,12-1 1,17-8-1,16-9 0,25-24 0,29-25 1,21 0-1,29 8 0,12 17 1,0 25-1,-12 24 1,-9 25-1,1 17 0,7 9 1,1 15-2,8 18 2,21 15-1,12 26 1,17 41-1,-30 17 0,-41 24 0,-45-8 1,-45 9-1,-43 8 0,-40 24 1,-42 1-1,-20-34 0,3-32 1,21-34-1,30-33 0,24-25 1,16-8-1</inkml:trace>
    </iact:actionData>
  </iact:action>
  <iact:action type="add" startTime="12220">
    <iact:property name="dataType"/>
    <iact:actionData xml:id="d3">
      <inkml:trace xmlns:inkml="http://www.w3.org/2003/InkML" xml:id="stk3" contextRef="#ctx0" brushRef="#br0">13420 9166 0,'0'0'5,"0"0"-5,0 0 11,0 0-4,0 0 3,66 29 1,-21-25-5,1 0 3,3-4 1,1 0-1,4 5 1,4-1-1,8 4 0,13 0 1,12 1-1,16-5 1,1-4-1,8-4 0,-9 4 1,1 0 0,-5 0-1,9-5 0,16-3 0,5 0 1,3 4-1,17 0 0,0-5 1,9 1-1,-1 0 0,0 4 1,9-1-1,4 1 0,4-4 1,8 0-1,8 4 0,9-1 1,12 1-1,4-4 0,1 0 1,7-1-1,-16-3 0,-20 0 1,-5 3-1,0-3 1,0 4-1,-4-1 0,-12 5 1,-13 4-2,-12 4 4,0 5-5,-5-5 2,-16 0 4,-8-8-6</inkml:trace>
    </iact:actionData>
  </iact:action>
  <iact:action type="add" startTime="13443">
    <iact:property name="dataType"/>
    <iact:actionData xml:id="d4">
      <inkml:trace xmlns:inkml="http://www.w3.org/2003/InkML" xml:id="stk4" contextRef="#ctx0" brushRef="#br0">13949 12358 0,'0'0'8,"0"0"2,0 0-3,0 0 3,42-12 0,-1 8-1,9 4 2,16 0-4,21 4 2,8-4 1,12-4-1,5-4 0,0 3 1,8 5-1,4 0 0,8-4 1,5-4-1,3 0 0,-7 4 0,-1-1 1,-12 5-1,13-4 1,-1-4-1,0 0 0,9-1 6,4 1-9,4 0 1,8-5 4,-4 1-3,-12 4 1,-5 4 0,-7-1 0,-14 1 1,-3 0-1,0 0 0,8 4 1,8-4-1,17 0 0,12 0 0,5-1 1,-1 1-1,9 0 1,-1 0-2,9 0 1,4 0 1,8 0 0,13-1-1,12 1 0,0 4 0,1 4 1,7 1 2,5 3-5,-9 4 2,-4 9 2,-4 0-2,-17-5-1,-3-12 1</inkml:trace>
    </iact:actionData>
  </iact:action>
  <iact:action type="add" startTime="16270">
    <iact:property name="dataType"/>
    <iact:actionData xml:id="d5">
      <inkml:trace xmlns:inkml="http://www.w3.org/2003/InkML" xml:id="stk5" contextRef="#ctx0" brushRef="#br0">11285 12139 0,'0'0'9,"-46"25"-2,-16-13 4,-16-4-2,-26-16 1,-3-21-3,-22-25 3,-28-33-1,-17-16 1,-4-5-2,25 1 2,54 11 0,29-7-1,24-9 0,25-12 1,34-21-1,32-33 0,51-33 1,48-9-1,26 34 0,12 33 0,8 49 1,-16 51-1,-8 44 0,24 55 1,13 66-1,-13 57 0,-49 30 1,-104-4-1,-74 8 0,-92 57 1,-127 38-1,-63-41 0,-8-66 1,25-71-2,83-66 2,58-67-1,37-103 1,41-161-1</inkml:trace>
    </iact:actionData>
  </iact:action>
  <iact:action type="add" startTime="17237">
    <iact:property name="dataType"/>
    <iact:actionData xml:id="d6">
      <inkml:trace xmlns:inkml="http://www.w3.org/2003/InkML" xml:id="stk6" contextRef="#ctx0" brushRef="#br0">23213 12387 0,'0'0'8,"0"0"-1,0 0 2,-54-33 0,37-12 1,-3-42 0,-5-50 0,0-33-1,-8-37-1,-8-25 1,12 17 1,8-8-1,8 7 1,9 18-1,17 7 0,12 25 0,12 34 1,25 8-1,25 0 1,37 12-1,21 17 0,28 16 0,1 25 1,-4 21-1,-17 16 1,-21 22-1,-16 15 1,-4 26-1,-9 24 0,5 34 0,4 36 1,-25 22-1,-21 20 0,-21 29 1,-28 9-1,-21-9 0,-25 21 1,-42 0-1,-32-17 0,-38-25 1,-20-45-1,-29-33 1,-1-42-1,1-28 0,-13-34 0,-20-29 0,-17-53 1,-25-108-1,17-125 0</inkml:trace>
    </iact:actionData>
  </iact:action>
  <iact:action type="add" startTime="19416">
    <iact:property name="dataType"/>
    <iact:actionData xml:id="d7">
      <inkml:trace xmlns:inkml="http://www.w3.org/2003/InkML" xml:id="stk7" contextRef="#ctx0" brushRef="#br0">10797 11406 0,'0'0'9,"0"0"-2,49-45 4,5-9 0,4-13-5,-8-3 4,-9 4-2,-8 8 4,-4 0-5,4 0 2,4-8 1,9-25-1,12-21 0,0-4 1,0 8-1,-1 13 1,6 8-1,7 4 0,4 0 0,5-3 1,12-14-1,-8 1 1,-1 4-1,1 3 0,-4 18 0,-1 4 0,-3 7 1,-5 5-1,-8 9 1,0 3-1,9 1 0,7-9 1,9-4-1,0-4 0,-8 4 0,-1 8 1,-16 5-1,5 3 0,-1 5 1,0 0-1,-4 4 0,0 4 1,8-5-1,13-3 0,8 0 1,13-9-1,7-3 0,5-9 0,8-4 1,-16 0-1,-13 8 0,-16 12 2,-9 9 1,0 0-5,5 0 4,8 0 2,3 4-8,5 0 3,-4 4 3,0 4 2,0 1-8,0-5 3,-8 4 5,-5 5-7,1-1 5,3 0-3,9-3 4,4-5 0,0-4-7,-4 0 6,-8 4-2,-5 4-1,0 5-1,9 3 7,12 1-9,9 0 7,-9-1-5,-4 1 3,-4 3 2,-4 1-6,16 4 3,4 0 3,9 4-1,-8 0-5,-13 0 4,-9 4-2,-3 4 2,4 1 0,8 3 1,4 0-5,-4 1 5,-13-5-1,-3-4-3,-13 0 4,0 1-2,0 3 1,0 4-3,4 5 2,5-1 5,-1 1-9,-16-5 8,0 1-7,-1-5 4,1 0-1,0 1 4,4-1-8,0 0 6,0 5-1,-4-5-3,-5 0 4,1 0 1,-1 1-7,1 3 5,4 1-1,0 3 1,-1 1 2,5 3-7,0 5 5,0-4 0,-4 0 4,-4-1-9,-1 1 3,9 0 4,4 4-6,9 8 4,7 4 2,1 4-6,-5-3 6,-7-1-5,-14-4 5,-3-4 0,-5 0-7,1 0 3,-1 0 4,5 0 1,-8 0-8,7 0 3,5-4 3,4 0-5,4 4 7,0 0-5,0 4 4,0 0-7,-8 0 8,0-4-6,-17 0 6,4 0-9,5 4 5,3 4 4,14 9-2,7 3-4,4 1 1,1-4 5,-5-13-8,-16-4 4,0-4 3,-5-1-6,5 1 5,0 4-4,4-4 6,8 4-5,9 0 0,11 4 3,10 9-2,-1 7 4,-8 1-8,-17 0 4,-8-1 4,-4 1-8,-4-4 4,4 3 3,4-3-5,0-1 3,0-3 2,-4-5-6,-4-4 3,-1-4 4,1 0-7,0-4 3,-4-4 4,-1-5-8,1 1 5,4-1 3,-1 1-8,5 4 9,4-1-5,5 9-3,-5 0 3,0 4 4,-4 0-8,-9 5 5,-3-5 1,-9 0-4,-4-4 6,0 0-5,-4 0 5,4 0-8,0 0 6,5 4-5,7-4 3,-8 0 4,5 0-1,-1-4-6,-4-4 3,-8-5 5,-12-8-9,-9-8 5</inkml:trace>
    </iact:actionData>
  </iact:action>
  <iact:action type="add" startTime="22083">
    <iact:property name="dataType"/>
    <iact:actionData xml:id="d8">
      <inkml:trace xmlns:inkml="http://www.w3.org/2003/InkML" xml:id="stk8" contextRef="#ctx0" brushRef="#br0">11198 11067 0,'0'0'7,"0"0"2,0 0 3,0 0-2,0 0-4,0 0 4,0 0-1,45-42 2,-7 34-4,11 4 3,13 4 2,4 0-5,21-4 2,25-5 2,25 1-3,12 0 1,0-1 1,4-3-1,4-4 0,-4-1 0,-4 9 1,-4-1-1,-5 5 1,5-4-1,8 8 1,4 4-1,1 0 0,20 5 0,8-1 1,4 4-1,17 9 1,8 4-1,-8 0 0,4-1 1,0 10 2,-4-1-4,0 4-1,8-4 5,-4-4-6,-8-4 7,-5-4-7,-3-5 6,-13-3-4,0-1 2,0 0-2,4-3 1,-4-5 1,12 0 1,5 0-3,8-4 0,-13 0 2,1 0 1,-5-4-3,-8 4 0,-4 0 5,-4 0-6,-17 0 2,4 4 0,1 0 2,-9-4-3,-4 0 1,4 4 0,4-4 2,4-4-3,-3-4 1,-1 4 2,0 0-3,4 0 1,1-1 1,-22 1 0,1 0-2,0 4 1,8-4 3,0-4-4,-17 4 0,0-1 2,5 5 0,4 0-2,-5-4 1,-16 0 4,-25 0-6,-24 4 1,-13 4 1,-9 0 2,-3 0-2,-9 1 0,-4-1 0,-8 0 5,-9-4-7,-3-8 0</inkml:trace>
    </iact:actionData>
  </iact:action>
  <iact:action type="add" startTime="23016">
    <iact:property name="dataType"/>
    <iact:actionData xml:id="d9">
      <inkml:trace xmlns:inkml="http://www.w3.org/2003/InkML" xml:id="stk9" contextRef="#ctx0" brushRef="#br0">22274 10566 0,'0'0'6,"0"0"2,53 24 3,34 14-1,58 24 0,33 12-2,4 5 3,-4 4-4,-13-9 2,-16 1 0,-33-13 0,-37-12 1,-21-17-1,-29-8 2,-9-9-4,-7 1 4,-13-5-3,-21 9 1,-87 37 1,-202 74-1,-199 50 0,-37-8 1,66-16-1</inkml:trace>
    </iact:actionData>
  </iact:action>
  <iact:action type="add" startTime="23858">
    <iact:property name="dataType"/>
    <iact:actionData xml:id="d10">
      <inkml:trace xmlns:inkml="http://www.w3.org/2003/InkML" xml:id="stk10" contextRef="#ctx0" brushRef="#br0">11914 8980 0,'0'0'10,"0"0"-4,0 0 6,0 0-4,29 66 2,28 71 1,35 99-4,19 74 3,-20 38-2,-16-21 3,-30-16-4,-24-30 2,-5-8 1,-16-45-1,0-37 1,-4-34-1,-4-41 0,0-33 0,8-29 0,4-21 1,8-25-1,-12-8 0</inkml:trace>
    </iact:actionData>
  </iact:action>
  <iact:action type="add" startTime="24456">
    <iact:property name="dataType"/>
    <iact:actionData xml:id="d11">
      <inkml:trace xmlns:inkml="http://www.w3.org/2003/InkML" xml:id="stk11" contextRef="#ctx0" brushRef="#br0">22497 8160 0,'0'0'7,"0"0"-1,0 0 2,0 0 1,-50 8 1,30 17 0,-22 33 0,-20 58 0,-16 75 0,3 69-3,25 63 1,30 67 2,20-5 0,20 24-1,5-19 0,-8-34 1,-9-37-1,-4-38 0,5-8 1,-9-49-1,-5-50 0,-3-50 1,-4-58-1,-9-37 0</inkml:trace>
    </iact:actionData>
  </iact:action>
  <iact:action type="add" startTime="35703">
    <iact:property name="dataType"/>
    <iact:actionData xml:id="d12">
      <inkml:trace xmlns:inkml="http://www.w3.org/2003/InkML" xml:id="stk12" contextRef="#ctx0" brushRef="#br0">6957 7481 0,'0'0'5,"0"0"-5,0 0 13,0 0-7,0 0 5,0 0-4,91-41 1,33 24 2,58-8-1,38-8 1,7 0-1,17 4 0,17-8 0,12 4 1,17 0-1,-1 4 1,9 0-1,-4-13 0,-21-8 1,-21-20 0,-45 0-1,-33-1 7,-38 1-8,-32 12-3,-9 0 7,-16 8-5,-21 13 5,-17 12-3,-16 9-3,-9 3 4,-3 5-1,-5 4 1,0 0-1,-4 0 0,0-1-1,1 1 1,-1 0 2,0 0-1,0 4 1,0 0-3,0 0 1,0-4-1,-4 0 1,0 0 0,0-1 4,0 1-4,0 0 0,0 0-1,0 0 0,5 0 1,-1 4 2,0 0-3,0 0 1,0 4 1,0 0 0,5 0 1,-9 4-3,4-3 1,4 3-1,-4-4 3,0 0-3,0 0 2,1 0-1,-1 1 0,0-5 0,-4 0 0,0-5 0,0 5 1,0 0 3,-46-103-5,-3 20 2,-18-8-3,-19 4 3,-18 4 2,-12-4-7,-8 0 8,-8 13-5,-21 12 4,-13 12-7,-16 17 6,-16 12-3,-5 9 6,4 12-9,-24 21 3,4-1 2,3 17 0,-15 17 1,11-4 0,1 8-6,-4 21 6,-5 24 0,5 30-4,16 7 4,21 9-5,45-12 6,25 12-4,29 0 4,33 0-6,38-12 4,32-9 1,47 21-4,61 4 3,58-24 1,87-67 0,91-75-6,140-82 11</inkml:trace>
    </iact:actionData>
  </iact:action>
  <iact:action type="add" startTime="37225">
    <iact:property name="dataType"/>
    <iact:actionData xml:id="d13">
      <inkml:trace xmlns:inkml="http://www.w3.org/2003/InkML" xml:id="stk13" contextRef="#ctx0" brushRef="#br0">7652 18283 0,'0'0'6,"0"0"6,0 0-4,0 0 2,0 0-3,-41-8 6,41 4-7,0 4 4,0 0-1,49-33 0,13 16 1,50-8 1,58 4 0,61-3-4,59-10 2,45 1 0,9 0-1,-9 4 2,-41 4-1,-42 9 1,-41 8-1,-54 8 0,-24 8 1,-22 8-1,-11 5 0,-14 0 0,-11-13 1,-9-16-1</inkml:trace>
    </iact:actionData>
  </iact:action>
  <iact:action type="add" startTime="38588">
    <iact:property name="dataType"/>
    <iact:actionData xml:id="d14">
      <inkml:trace xmlns:inkml="http://www.w3.org/2003/InkML" xml:id="stk14" contextRef="#ctx0" brushRef="#br0">9580 11576 0,'0'0'10,"0"0"-3,21-83 6,12-33-8,17-50 5,3-12-1,1 13-1,4 8 2,0 12-1,12 16 1,17 17-1,33 13 0,37 8 1,42 8-2,20 17 2,30 8-1,-1 21 1,12 16-1,-7 13 0,-13 24 1,-29 17-1,-37 13 0,-34 33 1,-41 37-1,-41 28 0,-41 47 0,-67 70 1,-70 53-1,-66 34 0,-79-21 1,-4-58-1,-24-37 2,-30-37 1,58-71-5,29-45 5,50-46-7,41-46 4,13-36 7,4-80-11,37-82 5,58-79 1,66-90-5,70-55 5,58 8-1,42 46-3,12 54 7,-20 79-9,-30 53 4</inkml:trace>
    </iact:actionData>
  </iact:action>
  <iact:action type="add" startTime="39517">
    <iact:property name="dataType"/>
    <iact:actionData xml:id="d15">
      <inkml:trace xmlns:inkml="http://www.w3.org/2003/InkML" xml:id="stk15" contextRef="#ctx0" brushRef="#br0">10705 17840 0,'0'0'7,"0"0"1,0 0 4,87 0-6</inkml:trace>
    </iact:actionData>
  </iact:action>
  <iact:action type="add" startTime="39686">
    <iact:property name="dataType"/>
    <iact:actionData xml:id="d16">
      <inkml:trace xmlns:inkml="http://www.w3.org/2003/InkML" xml:id="stk16" contextRef="#ctx0" brushRef="#br0">11156 17910 0,'0'0'7</inkml:trace>
    </iact:actionData>
  </iact:action>
  <iact:action type="add" startTime="41406">
    <iact:property name="dataType"/>
    <iact:actionData xml:id="d17">
      <inkml:trace xmlns:inkml="http://www.w3.org/2003/InkML" xml:id="stk17" contextRef="#ctx0" brushRef="#br0">10577 7498 0,'0'0'9,"0"0"-2,0 0 2,0 0 3,0 0-5,0 0 3,33-46-1,-29 42-1,-4 0 2,-4 0-1,-8 4 1,-13 0-1,-41 4 0,-54 8 1,-41 1-1,-21-5 1,-1-8-1,10-8 0,7-9 1,21-8-1,34-8 0,24-17 2,21-32 1,16-30-3,21-33 3,29-25-6,21-29 2,45-16 1,50-4 0,29 37 3,20 49-6,13 34 7,-13 32-5,-11 38 4,-26 25-7,-4 21 6,4 24 0,5 21-5,3 17 5,-8 16 1,-20 5-6,-29-1 6,-30-12-6,-32-8 6,-26-5-6,-48 26 4,-76 28 3,-94 21-5,-51-17-1,18-36 1,36-34 5,59-29-7,53-25 2,38-24 3</inkml:trace>
    </iact:actionData>
  </iact:action>
  <iact:action type="add" startTime="42320">
    <iact:property name="dataType"/>
    <iact:actionData xml:id="d18">
      <inkml:trace xmlns:inkml="http://www.w3.org/2003/InkML" xml:id="stk18" contextRef="#ctx0" brushRef="#br0">10714 12495 0,'-46'0'5,"5"0"2,-21-12 6,-25-30-7,-25-70 4,-16-74 0,20-46-2,30-12 4,28 33-6,25 29 4,42-13-1,37-16 0,61-33 1,72-34-1,11 38 1,-3 45-1,-30 42 0,-37 54 0,-20 41 0,-5 29 1,-3 33-1,32 50 1,50 62-1,42 87 0,-1 58 0,-41 12 1,-54 0-1,-74-37 0,-46-17 0,-70 17 1,-95 21-1,-91-21 1,-67-45-1,-32-59 1,20-49-1,21-50 0,33-37 0,29-42 0,4-82 1,54-116 0,86-150 1,109-160-3,123-221 3</inkml:trace>
    </iact:actionData>
  </iact:action>
  <iact:action type="add" startTime="43485">
    <iact:property name="dataType"/>
    <iact:actionData xml:id="d19">
      <inkml:trace xmlns:inkml="http://www.w3.org/2003/InkML" xml:id="stk19" contextRef="#ctx0" brushRef="#br0">9990 18043 0,'0'0'9,"0"0"-2,54-8 5,70-21-6,120-33 4,74-25 2,17-13-5,-45 13 3,-54 21-2,-58 21 1</inkml:trace>
    </iact:actionData>
  </iact:action>
  <iact:action type="add" startTime="45663">
    <iact:property name="dataType"/>
    <iact:actionData xml:id="d20">
      <inkml:trace xmlns:inkml="http://www.w3.org/2003/InkML" xml:id="stk20" contextRef="#ctx0" brushRef="#br0">11202 4098 0,'0'0'9,"0"0"-2,0 0 3,0 0 2,0 0-6,0 0 3,83-58 1,16 9-1,21-9 0,17 8 1,16 0-1,20 1 0,22 7 0,12 9 1,12 0-1,0 8 0,13 9 1,16-9-1,0 17 0,30-17 1,3 8-1,25-8 0,-8-8 1,-12 25-1,-5-9 0,-37 17 0,-29 9 1,-25-1 0,-32 0-1,-18 9 0,-20-17 0,-20 0 0,-18-8 1,-11-1-1,-18 1 0,-7 0 1,-13-1 0,-4-7-1,0 8 2,0-9-2,0-8 1,4-8-1,8-17 1,1-8-2,3-16 2,13-25 1,0-26-5,-4-15 5,-9-18 0,-7 1-5,-9 16 5,-9-8-3,-11 8 3,-9 9-3,-5-1 1,-7-7 3,-9-10-1,-16-15-6,-25-1 5,-21 9 0,-12 16 0,-12 17-3,-18 16 3,-11 9 0,4 24 0,7 17 0,22 25-4,8 8 4,-5 1 1,-11 7-2,-17 9 1,-26 0-3,-36 8 2,-54 16 0,-58 17 1,-21 17 0,-8 16-2,29 0 2,33 1-1,17-1 0,33-16 1,16-1-1,21-16 2,21 0-1,20-8 1,21-8-6,33-17 5,29 0-1,17 0 0,12 0 5,8 0-9,5 0 5,3 8-1,-3-8 0,-5 17 0,-4 8 1,-4 24-1,-16 26 2,3 16-2,-3 25 2,-1 16-1,9 1-5,-4 8 6,-1 16-3,1 0 4,-5 17-2,-12 8-4,5 0 6,3 1-6,4 7 4,17-24 0,9-17 2,12-25-7,16-25 7,25-8-4,33-8 1,50-25 1,58-41-2,115-67 5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0T01:34:12.1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094">
    <iact:property name="dataType"/>
    <iact:actionData xml:id="d0">
      <inkml:trace xmlns:inkml="http://www.w3.org/2003/InkML" xml:id="stk0" contextRef="#ctx0" brushRef="#br0">7706 8429 0,'0'0'5,"0"0"-5,0 0 10,0 0 2,0 0-7,0 0 5,0 0-2,0 0 2,0 0-1,0 0 1,0 0-1,41 46 0,1-38 0,16 0 1,12-4-1,0-4 0,9 5 0,-1 3 1,5 4 0,12 1-1,9-5 0,3-8 0,9-4 1,-4 0-1,12 4 1,17-4-1,12-5 0,4-3 0,-4 4 1,-12 3-1,-5 1 1,13 0-1,-4-4 0,-4 8 1,12 4-1,12 0 0,17 0 1,9 5-1,7-1 0,9 4 0,0 1 1,0-1-1,-4 1 0,-13-5 2,-8 4-2,0-3 0,0-1 1,8 4-1,9-3 1,4-5 0,-1 0-1,1 0 2,4-4-2,-4 0-3,8 4 4,8-4-1,4-4 1,1 4-1,12-4 1,4-4-1,0 3 1,20-7-2,9-5 2,21 1 0,4-5-1,3 9 2,10-1-5,-26 9 4,-4 4-1,-8-4 0,-8 8 1,16-4 0,-16 0-1,16 0 1,8-4-1,1 12 1,20-4-1,-4 5 0,-4 3 0</inkml:trace>
    </iact:actionData>
  </iact:action>
  <iact:action type="add" startTime="3947">
    <iact:property name="dataType"/>
    <iact:actionData xml:id="d1">
      <inkml:trace xmlns:inkml="http://www.w3.org/2003/InkML" xml:id="stk1" contextRef="#ctx0" brushRef="#br0">6738 14826 0,'0'0'10,"-42"4"-2,22 0-1,-1 0 3,4 1-1,5-1 3,4 0-3,4 0-2,4-4 5,0 0-6,0 0 4,0 0-1,0 0 0,115 33 1,-28 0-1,46 9 0,32 3 1,26-3 1,24-5-3,4-8 3,4-4-4,17-9 5,-8-3-5,0-5 3,8 4-1,-4-3 0,8 3 2,8 5-3,0-5 2,13 9-2,4 4 3,12-5-3,9 17 1,-9-3 1,13-1-1,-4-4 1,4-4 0,16-9-2,0-12 1,25-8 1,38-8-1,11-1 2,9-3-4,-20 7 4,-30 1-2,-28 4 1,-26-4-2,-16 4 3,-8-1-3,16 1 4,1 4-5,-9 0 1,33 4 3,-33 1-3,13-1 2,-5 4-2,-29-4 5,30 4-7,-30 1 7,-8 3-7,21 5 3,-21-1 3,-21 9-4,22 4 0,-22-4 4,-12 4-4,-8 0 0,-13 0 1,-12-4 2,-4 0-3,-1-5 1,5 5 1,13 0-1,24 4 0,21 0 1,33-13-1,33-16 0</inkml:trace>
    </iact:actionData>
  </iact:action>
  <iact:action type="add" startTime="8445">
    <iact:property name="dataType"/>
    <iact:actionData xml:id="d2">
      <inkml:trace xmlns:inkml="http://www.w3.org/2003/InkML" xml:id="stk2" contextRef="#ctx0" brushRef="#br0">24706 10176 0,'0'0'3,"0"0"-3,0 0 11,0 0-3,0 0 1,0 0 1,0 0-1,0 0 0,-45 25 0,32-21 0,-3 1 1,-9-1-1,-12 0 0,-25 4 1,-33 9-1,-17 12 0,0 8 1,9 4-1,12 1 0,8-1 1,-4-8-1,-4-4 0,0-12 1,8-13-1,5-8 0,-5-9 1,-12-7-1,-25-18 0,-17-7 0,-3-9 1,15 0-1,26 0 1,21 1-1,15-1 1,14 0-2,16 0 1,12-4 1,4-8-1,13-13 1,13-28 0,11-34 1,22-33-3,11 0 2,10 17 2,3 32-6,0 22 8,4 16-4,5 12-5,7 5 5,22 8 3,28 8-7,26 4 6,28 17-6,12 17 1,-7 12 3,11 24 3,9 26-7,-8 20 4,0 46-3,-25 25 5,-38 28 0,-44 9-7,-43-12 8,-36-22-7,-34-3 6,-45 16-6,-58 9 5,-66-22-3,-37-28 4,8-37-6,12-30 6,29-32-3,13-42 2</inkml:trace>
    </iact:actionData>
  </iact:action>
  <iact:action type="add" startTime="9814">
    <iact:property name="dataType"/>
    <iact:actionData xml:id="d3">
      <inkml:trace xmlns:inkml="http://www.w3.org/2003/InkML" xml:id="stk3" contextRef="#ctx0" brushRef="#br0">3420 9696 0,'24'-70'10,"43"-54"-3,73-59 3,59 9 2,-1 54-5,1 50 4,8 53-4,16 38 5,30 37-5,16 37 2,-29 25 2,-21 17-3,-29 16 2,-37 5-2,-41-5 1,-54 4 0,-58-4 1,-70 54-1,-121 83 0,-140 25 1,-78-54-1,3-67 1,38-82-1,78-66 0,84-34 0,65-33 0,33-28 1,34-55 0,16-103-1,25-166 5,87-186-8,99-153 3,103 0 0</inkml:trace>
    </iact:actionData>
  </iact:action>
  <iact:action type="add" startTime="11437">
    <iact:property name="dataType"/>
    <iact:actionData xml:id="d4">
      <inkml:trace xmlns:inkml="http://www.w3.org/2003/InkML" xml:id="stk4" contextRef="#ctx0" brushRef="#br0">6134 6545 0,'0'0'7,"0"0"2,0 0 2,0 0-3,0 0 2,0 0-1,0 0 1,0 0-1,0 0-1,0 0 1,0 0 1,0 0-1,41 58 0,-28-12 1,-1 24-1,0 30 0,-8 28 1,-4 21 0,-4 13-1,-4-1 0,4-4 0,-4-16 1,4-17 0,4-4 1,0 17-1,4 24 2,-4 30-7,-4 37 5,-5 24 0,1 17-2,-13 9 4,1-22-5,-1-32 6,-4-21-8,0-13 5,-8-8 4,-4 17-9,-9 12 3,-3 30 5,-26 57-8,-7 37 5,-1 9 5,4-34-10,17-49 4,12-50 3,-3-25-5,3-16 1,-8-21 2,13-25 5,12-32-7,12-22-1,13-20 2,12-13-2,16-4 3</inkml:trace>
    </iact:actionData>
  </iact:action>
  <iact:action type="add" startTime="12477">
    <iact:property name="dataType"/>
    <iact:actionData xml:id="d5">
      <inkml:trace xmlns:inkml="http://www.w3.org/2003/InkML" xml:id="stk5" contextRef="#ctx0" brushRef="#br0">22774 8052 0,'0'0'7,"25"-70"2,4 12 2,12-4-3,-3 8 1,-10 17 0,-7 16 2,-4 9-3,-5 3 1,1 1 0,-9 4 1,0 0-1,0 4 1,0 0 0,0 0 0,0 0-3,1 0 3,-1 4-1,0 0 0,-4 0 1,0 5-1,0-9 0,-8 41 1,3-12-1,-3 4 0,4-4 0,0-4 1,0 0-1,0-4 0,4-5 1,0-4 0,0-3-1,0-1 0,0 0 0,0 5 2,-9-1-3,1 13 3,-4 12 0,-9 25-4,-12 17 5,-13 16-6,-16 13 3,-4 16 5,0 21-8,-4 21 3,7 8-1,14-17 4,12-16-3,8-17 0,8-8-1,-4-4 1,0-13 0,5-12 0,7-13 3,13-7-4,8 7 1,5 13 0,3 12 0,1 9 2,0 0-3,-1-1 1,13 5 3,0 12-4,21 13 2,24 0-2,21 3 1,17-15 0,-9-26 0,1-4 1,12 5-1,4-1 0,0-8 0,-9-16 3,-15-17-4,-18-17 1,-3-4-1,-5-4 2,9-4-1,3-4 0,22-21 2,53-37-3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0T01:34:12.1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477">
    <iact:property name="dataType"/>
    <iact:actionData xml:id="d0">
      <inkml:trace xmlns:inkml="http://www.w3.org/2003/InkML" xml:id="stk0" contextRef="#ctx0" brushRef="#br0">4950 5262 0,'0'0'1,"0"0"3,0 0 4,0 0 2,0 0-1,0 0 0,71-50 1,7 21-1,18-8 0,-10 8 0,-7 8 1,-21 13 0,4 8-1,4 8 0,9 5 0,7 3 1,9 5-1,0 4 0</inkml:trace>
    </iact:actionData>
  </iact:action>
  <iact:action type="add" startTime="8060">
    <iact:property name="dataType"/>
    <iact:actionData xml:id="d1">
      <inkml:trace xmlns:inkml="http://www.w3.org/2003/InkML" xml:id="stk1" contextRef="#ctx0" brushRef="#br0">6456 5299 0,'0'0'8,"0"0"-1,0 0 3,0 0-2,0 0 2,0 0-1,0 0 0,58-4 1,-37 0-1,4 0 0,8 0 1,4-5-2,5 1 2,11 0 0,-7-1-1,8 5 0,8 4 0,20-4 2,22-8-3,16-9 2,12-12-2</inkml:trace>
    </iact:actionData>
  </iact:action>
  <iact:action type="add" startTime="8605">
    <iact:property name="dataType"/>
    <iact:actionData xml:id="d2">
      <inkml:trace xmlns:inkml="http://www.w3.org/2003/InkML" xml:id="stk2" contextRef="#ctx0" brushRef="#br0">7640 5349 0,'0'0'7,"0"0"2,0 0 1,0 0 0,0 0-2,0 0 2,0 0 0,0 0-1,8-42 0,21 34 0,8 4 1,9 0-1,3 0 1,9 4-1</inkml:trace>
    </iact:actionData>
  </iact:action>
  <iact:action type="add" startTime="12989">
    <iact:property name="dataType"/>
    <iact:actionData xml:id="d3">
      <inkml:trace xmlns:inkml="http://www.w3.org/2003/InkML" xml:id="stk3" contextRef="#ctx0" brushRef="#br0">8024 5063 0,'0'0'2,"0"0"0,0 0 7,0 0 0,50-25 1,-29 17-1,0 0 1,-5-1-2,1 1 2,-5 0 0,0 0-1,1-1 0,-1 5 0,5 0 1,-1 4-1,1 0 0,8 4 0,4 0 1,4 0-1,-8 1 1,-1-1-1,-3 0 0,-13-4 1,1 0-1,-5 0 0,0-4 1,-4 0-1,0-5 0,0 9 0,0 0 0,-50-66 0,17 37 1,-8 4-1,4 5 1,3 3-1,10 9 0,7 4 1,1-1-1,7 1 0,5 4 1,4 0-1,0 0 0,4 0 1,0 0-1,5 0 0,7 0 0,-16 0 0,66 4 1,-24-4-1,-1-8 1</inkml:trace>
    </iact:actionData>
  </iact:action>
  <iact:action type="add" startTime="14369">
    <iact:property name="dataType"/>
    <iact:actionData xml:id="d4">
      <inkml:trace xmlns:inkml="http://www.w3.org/2003/InkML" xml:id="stk4" contextRef="#ctx0" brushRef="#br0">5579 5370 0,'0'0'5,"0"0"5,0 0-1,0 0 1,0 0-1,0 0 1,0 0-1,0 0 0,0 0 1,0 0-1,0 0 0,-20-42 1,20 38-1,4 0 1,0 0-1,4 4 0,5 0 0,7 0 1,13 0-1,13 4 1,12 0-1,-9 0 0,5-4 1,0 0-1,-4 0 0,-1-4 0,9 4 2,-8 0 0,4 0-1,-5 0-1,-7 0 2,-5 0-3,-8 0 1,-4 0 0,-5 0 1,-3 0-4,-5 0 3,-3 0 1,-1 0-1,-4 0 0,0 0 1,-4 0-2,0 0 2,0 0-1,0 0 1,-83-8 0,21 8-1,-12 0 0,-9 4 1,5-4-1,11 0 0,14 0 0,7 0 1,13 0-1,8 0 0,4 0 0,9 0 1,4 0-1,4 0 0,-1 0 0,5 0 0,0 0 1,0 0-1,0 0 0,0 0 1,0 0-1,92 16 1,-59-11-1,4-5 1,4 0-1,9 0 0,8 0 0,-4 0 0,-5 0 3,-12 0-5</inkml:trace>
    </iact:actionData>
  </iact:action>
  <iact:action type="add" startTime="16372">
    <iact:property name="dataType"/>
    <iact:actionData xml:id="d5">
      <inkml:trace xmlns:inkml="http://www.w3.org/2003/InkML" xml:id="stk5" contextRef="#ctx0" brushRef="#br0">6961 5510 0,'0'0'6,"0"0"4,0 0 0,0 0-1,46 4 0,16-12 0,33-13 1,17-8 0,-5-4-1,-16 4 2,-16 9-3,-13 7 2,-8 5 0,-9 8-2,5 0 1,3 4 2,1 4-2,0 1 1,-4-5-3,-9 0 3,-4 0 0,-8-4 0,-8 0-2,-4 0 2,-5 0-2,-4 0 1,-8 0 0,0 0 2,0 0-3,-112 0 2,21 0 0,-12-4-2,4 0 3,16 0-3,9 0 2,7-1-1,18 1 1,3 0-2,9 0 1,8 0 2,8 0-3,9 0 1,4-1 1,3 5 0,5 0-2,0 0 3,0 0-3,0 0 1,0 0 2,0 0-3,125 9 2,-76-1 0,5 0-2,-4 1 2,-9-1-1,-8 0 0,-8-4 1,-4 0 0,-9-4-2,-8 0 1,0 0 0,-4-4 0,0 4 1,0 0 0,0 0 0,-182-37-2,50 29 1,-5-1 1,30 9 0,36 5-1,34-1 1,25 0-3</inkml:trace>
    </iact:actionData>
  </iact:action>
  <iact:action type="add" startTime="17441">
    <iact:property name="dataType"/>
    <iact:actionData xml:id="d6">
      <inkml:trace xmlns:inkml="http://www.w3.org/2003/InkML" xml:id="stk6" contextRef="#ctx0" brushRef="#br0">9928 4869 0,'0'0'6,"0"0"3,0 0 1,0 0-1,0 0 0,-42 4 1,-32 4-1,-59 4 1,-57 1 0,-8-5 1,28 0 1,25 1-7,29-5 4,29-4 0,25-8 1,21-13 0,20-12-2,9-9 4,28-24-4,38-42 1,54-37 0,45-12 0,12 16 1,-12 34 0,-16 40-2,-21 34 2,-13 25-1,9 25 1,12 16-2,-4 33 2,-21 17 0,-37 8-1,-41 8 0,-46 21 0,-86 67 2,-113 28-3,-107-20 1,-21-63 1,63-70-1,45-33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0T01:34:12.1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312">
    <iact:property name="dataType"/>
    <iact:actionData xml:id="d0">
      <inkml:trace xmlns:inkml="http://www.w3.org/2003/InkML" xml:id="stk0" contextRef="#ctx0" brushRef="#br0">10383 5548 0,'0'0'2,"0"0"1,54-5 6,37-3-1,58 0 2,49-9 1,9 5-3,-13 4 1,13-1 1,4 5-1,21 12 1,29 1-1,28 11 0,26 5 0,28-4 1,9 4-1,-1-4 0,1-9 1,-8-4-1,11-8 1,14 0-1,15 0 0,14 0 0,24 4 1,-5 1-1,5 3 0,-8-4 1,-13 8-1,1 5 0,-5-1 0,29-3 1,33-5-1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0T01:34:12.1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126">
    <iact:property name="dataType"/>
    <iact:actionData xml:id="d0">
      <inkml:trace xmlns:inkml="http://www.w3.org/2003/InkML" xml:id="stk0" contextRef="#ctx0" brushRef="#br0">7681 5274 0,'0'0'1,"0"0"5,0 0 0,0 0 4,0 0-1,0 0 0,0 0 1,0 0-1,0 0 1,37-41-1,-8 37 1,13-5-1,11 1 0,18 0 1,3 0-1,1-1 0,-5 1 1,-8 0 0,-16 4-1,-1 4 0,5 4 1,4 4-1,8 0 1,12 5-1,1-5 0,3-8 0,1-4 1,4 0-1,-1 0 0,1 4 0,16 4 1,1 4-1,11-8 0,1-4 1,-9-4-1,-3 4 0,-5-1 1,8 10-1,13-5 0,0-5 1,8 1-1,-4 0 0,4 0 1,9 8-1,7-4 0,1-4 0,-4 0 1,-1 0 0,5 8-1,8-4 1,0 0-1,-17 0 0,5 4 0,3 4 1,9 1-1,0-5 0,4 4 1,4 0-1,13 0 0,16 1 1,21-1-1,21-4 0,65 4 1,72 1-1</inkml:trace>
    </iact:actionData>
  </iact:action>
  <iact:action type="add" startTime="6521">
    <iact:property name="dataType"/>
    <iact:actionData xml:id="d1">
      <inkml:trace xmlns:inkml="http://www.w3.org/2003/InkML" xml:id="stk1" contextRef="#ctx0" brushRef="#br0">8310 5444 0,'0'0'6,"0"0"3,0 0 1,0 0-1,-99-29 1,-1 17-1,-28-1 0,-13-3 2,-16-1-1,-8-4 0,-1 1-1,-36-9 1,-5-9 1,12-3-4,17-9 3,67 9-1,32 0 0,21-1 0,13 1 1,3-5-1,13 1 0,9-5 2,11-4-3,18-8 2,24-21-2,41-24 2,42 3-1,49 9 1,38-4-1,-8 24 0,20 9 1,-4 16-1,-21 17 1,-20 16-2,-42 17 1,-20 17 1,-5 8-1,-4 24 4,-8 1-7,-8 8 4,-13 8-1,-12 17 1,-25 4-1,-24 0-1,-38 21 2,-75 37-1,-86 20 1,-100-3-1,-28-51 1,12-61-1,4-58-1</inkml:trace>
    </iact:actionData>
  </iact:action>
  <iact:action type="add" startTime="26873">
    <iact:property name="dataType"/>
    <iact:actionData xml:id="d2">
      <inkml:trace xmlns:inkml="http://www.w3.org/2003/InkML" xml:id="stk2" contextRef="#ctx0" brushRef="#br0">19220 7928 0,'0'0'2,"0"0"1,0 0 5,0 0 3,58 4-3,50 1 2,86-5-1,67-5 1,61-3 2,34 0-4,17 8 1,28 8 0,21 13 0,37 16 1,21 13 0,8-1-1,17 1 0</inkml:trace>
    </iact:actionData>
  </iact:action>
  <iact:action type="add" startTime="46763">
    <iact:property name="dataType"/>
    <iact:actionData xml:id="d3">
      <inkml:trace xmlns:inkml="http://www.w3.org/2003/InkML" xml:id="stk3" contextRef="#ctx0" brushRef="#br0">16270 14097 0,'0'0'1,"0"0"2,83-8 6,58-4 0,90-5 2,67 0-1,33 1-1,4-5 0,9 5 2,-1 3-3,21-3 1,33 11 2,42 10-2,33 3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0T01:34:12.1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290">
    <iact:property name="dataType"/>
    <iact:actionData xml:id="d0">
      <inkml:trace xmlns:inkml="http://www.w3.org/2003/InkML" xml:id="stk0" contextRef="#ctx0" brushRef="#br0">6274 6964 0,'0'0'2,"0"0"0,0 0 9,0 0-4,62 12 2,25-16 1,50-9-1,45-7 2,17-5 1,16-12-4,0-1 2,-8 9-1,-5 5 0,-28 15 0,-12 13 0</inkml:trace>
    </iact:actionData>
  </iact:action>
  <iact:action type="add" startTime="16936">
    <iact:property name="dataType"/>
    <iact:actionData xml:id="d1">
      <inkml:trace xmlns:inkml="http://www.w3.org/2003/InkML" xml:id="stk1" contextRef="#ctx0" brushRef="#br0">6527 12437 0,'0'0'6,"0"0"4,0 0-1,41-4 1,17-9-1,41-7 0,21-9 0,25 4 2,12 0-2,5 0 0,-5 5 0,4-1 0,5 4 1,-5 5-1,1-1 1,20-7-1,41-13 0</inkml:trace>
    </iact:actionData>
  </iact:action>
  <iact:action type="add" startTime="19459">
    <iact:property name="dataType"/>
    <iact:actionData xml:id="d2">
      <inkml:trace xmlns:inkml="http://www.w3.org/2003/InkML" xml:id="stk2" contextRef="#ctx0" brushRef="#br0">8591 9588 0,'0'0'1,"0"0"0,0 0 9,0 0 0,0 0-2,0 0 2,95-4-1,38 13 1,49-1-1,41-4 1,34 4 2,3-4-3,30 5 0,16 7 0,-16-3 0,-25-1 1</inkml:trace>
    </iact:actionData>
  </iact:action>
  <iact:action type="add" startTime="19789">
    <iact:property name="dataType"/>
    <iact:actionData xml:id="d3">
      <inkml:trace xmlns:inkml="http://www.w3.org/2003/InkML" xml:id="stk3" contextRef="#ctx0" brushRef="#br0">12683 9895 0,'0'0'7,"0"0"2,0 0 1,0 0-1,66 25 1,25-13-1,42 5 0,28-1 2,21 1 0,21 4-1,12-1-2,17 9 1,-13 0 1,-20-4-1,-42 4 0</inkml:trace>
    </iact:actionData>
  </iact:action>
  <iact:action type="add" startTime="35101">
    <iact:property name="dataType"/>
    <iact:actionData xml:id="d4">
      <inkml:trace xmlns:inkml="http://www.w3.org/2003/InkML" xml:id="stk4" contextRef="#ctx0" brushRef="#br0">9924 10081 0,'0'0'2,"0"0"-1,0 0 10,0 0-3,0 0 2,0 0-1,0 0 1,66 0-1,-25 0 0,17-4 0,8-4 0,0 4 1,-4-1-1,-8 5 1,8 0 0,-4 5-1,17-1 0,20 0 0,4-4 1,5-4-1,-9 0 0,-12 4 0,-9 0 1,13 4-1,12 4 1,13 0-1,12-4 0,0-4 1,-8 5-1,4-1 0,12 4 1,9-4-1,12 0 0,21 5 0,20-1 0,17 4 1,17 5-1,-5-1 1,-24-3-1,-21-1 0,-25-3 1,-4-1-1,29 0 0</inkml:trace>
    </iact:actionData>
  </iact:action>
  <iact:action type="add" startTime="36332">
    <iact:property name="dataType"/>
    <iact:actionData xml:id="d5">
      <inkml:trace xmlns:inkml="http://www.w3.org/2003/InkML" xml:id="stk5" contextRef="#ctx0" brushRef="#br0">16241 5792 0,'0'0'7,"0"0"4,0 0-3,-25-46 1,9 38 0,-13 4 1,-29 16-1,-45 30 0,-38 28 1,-8 42 0,8 41-1,17 21 0,21 21 0,20-9 1,29-25-1,13-12 0,16-29 1,13-28-1,12-34 0</inkml:trace>
    </iact:actionData>
  </iact:action>
  <iact:action type="add" startTime="36593">
    <iact:property name="dataType"/>
    <iact:actionData xml:id="d6">
      <inkml:trace xmlns:inkml="http://www.w3.org/2003/InkML" xml:id="stk6" contextRef="#ctx0" brushRef="#br0">15314 6761 0,'0'0'6,"0"0"3,0 0 2,13 78-3,3 30 1,9 37 1,0 16 0,4-12-1,0-20 0,-8-17 1,-5-21-1,5-13 0,-13-20 1</inkml:trace>
    </iact:actionData>
  </iact:action>
  <iact:action type="add" startTime="36864">
    <iact:property name="dataType"/>
    <iact:actionData xml:id="d7">
      <inkml:trace xmlns:inkml="http://www.w3.org/2003/InkML" xml:id="stk7" contextRef="#ctx0" brushRef="#br0">16953 6107 0,'0'0'4,"0"0"6,0 0 0,0 0-1,-54-25 0,9 25 0,-30 12 0,-28 21 1,-13 33-1,4 30 2,29 7 0,25 1-1,30-17-1,15-21 0,26-16-1,11-13 2,30-8 1,21-21-3,16-20 2,8-13-2,0-4 2,-24 4 0,-30 8-2,-24 9 2,-17 8-1,-4 0-2,-37 37 2,-34 38 1,-20 28-1,5 9 0,28-17 1,37-16-1,29-17 1,25-4 0,29 0-1,34-12 0,36-13 1,25-37-2,62-54 3</inkml:trace>
    </iact:actionData>
  </iact:action>
  <iact:action type="add" startTime="37345">
    <iact:property name="dataType"/>
    <iact:actionData xml:id="d8">
      <inkml:trace xmlns:inkml="http://www.w3.org/2003/InkML" xml:id="stk8" contextRef="#ctx0" brushRef="#br0">17979 5618 0,'0'0'8,"0"0"1,0 0 0,79 33 1,-5 25-2,9 41 2,-13 30-1,-24 16 2,-34-5-1</inkml:trace>
    </iact:actionData>
  </iact:action>
  <iact:action type="add" startTime="37503">
    <iact:property name="dataType"/>
    <iact:actionData xml:id="d9">
      <inkml:trace xmlns:inkml="http://www.w3.org/2003/InkML" xml:id="stk9" contextRef="#ctx0" brushRef="#br0">18140 6682 0,'0'0'7,"0"0"2,0 0 1,0 0-1,4 58 1,-8 16-1,-16 55 0,-22 28 1,-3-20 0</inkml:trace>
    </iact:actionData>
  </iact:action>
  <iact:action type="add" startTime="37828">
    <iact:property name="dataType"/>
    <iact:actionData xml:id="d10">
      <inkml:trace xmlns:inkml="http://www.w3.org/2003/InkML" xml:id="stk10" contextRef="#ctx0" brushRef="#br0">14768 7850 0,'0'0'6,"0"0"4,0 0-1,83 29 0,37-5 1,70 10-1,50-14 1,13-16-1,41-16 0,45-17 1,29-17-1,46-16 0,4-4 1,-5-8-1,-3-1 0,-34 5 1,-24-5-1,-13-12 0</inkml:trace>
    </iact:actionData>
  </iact:action>
  <iact:action type="add" startTime="39051">
    <iact:property name="dataType"/>
    <iact:actionData xml:id="d11">
      <inkml:trace xmlns:inkml="http://www.w3.org/2003/InkML" xml:id="stk11" contextRef="#ctx0" brushRef="#br0">7292 5779 0,'0'0'7,"0"0"2,0 0 1,46-58-1,-5 13 0,21-17 1,25-13-1,29-8 1,29-8-1,16 4 0,33-4 1,34-8-1,41 4 0,16 4 0,1 16 1,-9 13-1,-37 12 1,4 5-1,-4 12 0,-12 0 1,16 8-1,-4 12 0,-9 5 0,34 16 1,0 9-1,41 16 0,29 17 1,-16 16-1,8 21 0,-33 4 1,-26 8-1,-11 9 0,-17 4 1,-17 16-1,-3 17 0,-26-4 2,-20-5-1,-17-11-2,-20-14 4,-17-15 0,-17-14-8,-12-19 6,-12-14 0,-5-16 1</inkml:trace>
    </iact:actionData>
  </iact:action>
  <iact:action type="add" startTime="42334">
    <iact:property name="dataType"/>
    <iact:actionData xml:id="d12">
      <inkml:trace xmlns:inkml="http://www.w3.org/2003/InkML" xml:id="stk12" contextRef="#ctx0" brushRef="#br0">17379 11183 0,'0'0'2,"0"0"0,0 0 7,-50-21 1,34 13-1,-5-1 0,5 5 1,-1 4-1,-8 8 0,-12 21 0,-17 33 1,-8 54-1,13 29 2,11 4 0,22 0-3,7-20 4,5-13-5,0-17 4,0-20-4</inkml:trace>
    </iact:actionData>
  </iact:action>
  <iact:action type="add" startTime="42563">
    <iact:property name="dataType"/>
    <iact:actionData xml:id="d13">
      <inkml:trace xmlns:inkml="http://www.w3.org/2003/InkML" xml:id="stk13" contextRef="#ctx0" brushRef="#br0">16547 12305 0,'0'0'7,"0"0"3,0 0-1,46 70 1,-1 0-1,13 30 0,-8 16 1,-4 4 0,-9-9 1,-4-24-2,-4-16 0</inkml:trace>
    </iact:actionData>
  </iact:action>
  <iact:action type="add" startTime="42786">
    <iact:property name="dataType"/>
    <iact:actionData xml:id="d14">
      <inkml:trace xmlns:inkml="http://www.w3.org/2003/InkML" xml:id="stk14" contextRef="#ctx0" brushRef="#br0">18285 11969 0,'0'0'7,"0"0"3,0 0-1,0 0 1,-25-79-1,9 13 0,-13-12 1,-17 7-2,-12 26 2,0 32-1,-12 38 1,-17 58 0,-8 62 2,25 16-3,24-24 0,21-42 2,13-33-4,12-25 1,4-12 2,9-12 0,3-5-2,5-8 0,8-4 1,4-4 1,4-5-1,0 1 0,-4 3 1,-8 5-1,-4 4 0,4 9 1,12 15-1,25 30 1,33 37-1,9 13 1,-1-9-1,-12-33 0,0-29 1,-4-37-1,8-37 0,13-54 2</inkml:trace>
    </iact:actionData>
  </iact:action>
  <iact:action type="add" startTime="43244">
    <iact:property name="dataType"/>
    <iact:actionData xml:id="d15">
      <inkml:trace xmlns:inkml="http://www.w3.org/2003/InkML" xml:id="stk15" contextRef="#ctx0" brushRef="#br0">19063 10491 0,'0'0'5,"0"0"4,0 0 2,29 87-3,25 41 1,20 71 0,-4 33 2,-16-25 0,-25-41-2,-29-42 0,-29 0 0</inkml:trace>
    </iact:actionData>
  </iact:action>
  <iact:action type="add" startTime="43437">
    <iact:property name="dataType"/>
    <iact:actionData xml:id="d16">
      <inkml:trace xmlns:inkml="http://www.w3.org/2003/InkML" xml:id="stk16" contextRef="#ctx0" brushRef="#br0">19539 12615 0,'0'0'7,"-33"66"2,-9 50 0,-28 95 1,-13 79 0</inkml:trace>
    </iact:actionData>
  </iact:action>
  <iact:action type="add" startTime="43882">
    <iact:property name="dataType"/>
    <iact:actionData xml:id="d17">
      <inkml:trace xmlns:inkml="http://www.w3.org/2003/InkML" xml:id="stk17" contextRef="#ctx0" brushRef="#br0">16005 13609 0,'0'0'7,"54"0"2,74 0 1,158-4 0,181-17-2,100-12 2,8-13-1,-45 1 1,-38 12-1,-61 12 0,-47 0 0,-11 5 1,-38-1-1</inkml:trace>
    </iact:actionData>
  </iact:action>
  <iact:action type="add" startTime="45522">
    <iact:property name="dataType"/>
    <iact:actionData xml:id="d18">
      <inkml:trace xmlns:inkml="http://www.w3.org/2003/InkML" xml:id="stk18" contextRef="#ctx0" brushRef="#br0">6833 11841 0,'0'0'6,"0"0"3,0 0 2,0 0-3,0 0 2,66 25-1,-24-17 0,-1-4 1,-4 0-1,-4-4 0,-4 0 0,0 0 0,-4 0 1,8 0-1,8-4 1,13 0-1,17-4 2,28-5-1,21-3-1,0-1 2,-21 5-2,-29-1 0,-24 5 1,-17 4-2,-8 0 1,-9 4 1,-8 0-3,-4 0 2,0 0 0,-103 41 1,-92 34-1,-70 24 0,-8-4 1,58-29-1,58-20 0,49-17 1,38-12-1,29-5 0,28-4 1,5-4-1,16 1 0,9-1 1,28-4-1,55-13 0,65-16 0,50-8 1,46-21-1,-13 0 0,-53 4 1,-46 5-1,-54 15 0,-37 10 0,-25 11 1,-4 5-1,0 0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0T01:34:12.1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379">
    <iact:property name="dataType"/>
    <iact:actionData xml:id="d0">
      <inkml:trace xmlns:inkml="http://www.w3.org/2003/InkML" xml:id="stk0" contextRef="#ctx0" brushRef="#br0">8314 6044 0,'0'0'2,"0"0"-1,0 0 9,-50 0-1,13-4 0,-12 0 0,-9-4 1,0 0-1,4-5 0,13 1 1,12 3-1,8 5 0,4 0 0,9 4 1,4 0-1,0 0 1,0 0-1,4 0 0,0 0 1,0 0-1,0 0 0,0 0 0,0 0 1,0 0-1,111 17 1,-69-17-1,-1 0 0,1-4 0,-1-1 1,-4 1-1,-4 0 0,-4 0 1,-4 0-1,0 4 0,-4 0 1,-1 0-1,5 4 0,12 0 0,21 0 1,29 5-1,33-1 0</inkml:trace>
    </iact:actionData>
  </iact:action>
  <iact:action type="add" startTime="8165">
    <iact:property name="dataType"/>
    <iact:actionData xml:id="d1">
      <inkml:trace xmlns:inkml="http://www.w3.org/2003/InkML" xml:id="stk1" contextRef="#ctx0" brushRef="#br0">8968 6318 0,'0'0'6,"0"0"4,0 0-1,0 0 1,0 0-1,0 0 0,41 4 1,-16-4-1,8 0 0,17-4 1,16-5-1,4 1 0,5 0 1,-5 0-1,-8 8 1,-8 4-1,-4 0 0,-5 4 2,-4 5-3,-3-5 1,-5 0 0,-4-4 1,4-8-1</inkml:trace>
    </iact:actionData>
  </iact:action>
  <iact:action type="add" startTime="14647">
    <iact:property name="dataType"/>
    <iact:actionData xml:id="d2">
      <inkml:trace xmlns:inkml="http://www.w3.org/2003/InkML" xml:id="stk2" contextRef="#ctx0" brushRef="#br0">8393 6069 0,'0'0'2,"0"0"-1,0 0 10,0 0-2,0 0 0,0 0 0,0 0 1,0 0-1,0 0 0,-46-25 0,38 21 1,4 0-1,-9 0 0,9 4 1,0 0-1,0 0 1,0 0-1,0-4 0,4 4 0,0 0 1,0 0-1,0 0 0,0 0 1,0 0-1,0 0 0,0 0 1,0 0-1,0 0 0,0 0 1,87 29-1,-54-21 0,4 5 0,4-1 1,5 0-1,-1 1 1,1-1-1,-1 1 0,-3-1 1,-1 0-1,-8-3 0,0-1 2,0 4-3,0 1 1,5-1 1,7 5 0,9-5-1,-4 1 0,8-5 0,-5-4 0,1 0 1,-4-4-1,-5 0 1,-3 0-1,-1-4 0,0 0 0,1 0 1,-5 0-1,0-5 1,9-3-2</inkml:trace>
    </iact:actionData>
  </iact:action>
  <iact:action type="add" startTime="17588">
    <iact:property name="dataType"/>
    <iact:actionData xml:id="d3">
      <inkml:trace xmlns:inkml="http://www.w3.org/2003/InkML" xml:id="stk3" contextRef="#ctx0" brushRef="#br0">21794 4616 0,'0'0'2,"0"0"-1,0 0 10,-46 12-3,-28 9 1,-38 8 1,-4-4-1,21-4 2,25-5-3,20 5 2,13 12-1,12 17 0,12 20 1,18 21-1,32 38 0,37 28 1,46 21-1,9-25 0,-18-37 0,-32-46 1,-25-24-1,-21-17 0,-17-8 1,-12-9-1,-12 5 1,-29 3-1,-42 13 0,-32 1 0,11-10 1,34-11-1</inkml:trace>
    </iact:actionData>
  </iact:action>
  <iact:action type="add" startTime="17994">
    <iact:property name="dataType"/>
    <iact:actionData xml:id="d4">
      <inkml:trace xmlns:inkml="http://www.w3.org/2003/InkML" xml:id="stk4" contextRef="#ctx0" brushRef="#br0">23800 4570 0,'0'0'6,"0"0"4,0 0-1,0 0 1,-25 50-1,-24 50 0,-38 65 1,-8 21 0,20-24-1,26-21 0,24-21 0,16-13 1,18-11-1,20-5 0,33-13 1,37-11-1,25-34 0,9-25 0,40-62 1,63-128-1</inkml:trace>
    </iact:actionData>
  </iact:action>
  <iact:action type="add" startTime="18300">
    <iact:property name="dataType"/>
    <iact:actionData xml:id="d5">
      <inkml:trace xmlns:inkml="http://www.w3.org/2003/InkML" xml:id="stk5" contextRef="#ctx0" brushRef="#br0">22782 5026 0,'0'0'8,"0"0"1,141 8 0,107 21 0,154 33 1,32 9 3,-95-13-4,-107-21 1</inkml:trace>
    </iact:actionData>
  </iact:action>
  <iact:action type="add" startTime="18589">
    <iact:property name="dataType"/>
    <iact:actionData xml:id="d6">
      <inkml:trace xmlns:inkml="http://www.w3.org/2003/InkML" xml:id="stk6" contextRef="#ctx0" brushRef="#br0">22410 5982 0,'0'0'9,"0"0"-2,0 0 3,29 46-2,8 28 2,25 38-1,13 8 0,-26-20 1,-11-30-1,-18-20 0</inkml:trace>
    </iact:actionData>
  </iact:action>
  <iact:action type="add" startTime="20673">
    <iact:property name="dataType"/>
    <iact:actionData xml:id="d7">
      <inkml:trace xmlns:inkml="http://www.w3.org/2003/InkML" xml:id="stk7" contextRef="#ctx0" brushRef="#br0">6858 5005 0,'0'0'7,"0"0"2,0 0 1,0 0-1,0 0 1,0 0-1,0 0 0,0 0 1,0 0-1,0 0 0,0 0 0,0 0 1,0 0-1,0 0 0,0 0 0,41 37 1,-37-37 0,0 0-2,-4 0 1,0 0 1,0 0 0,0 0-1,5 0 0,-1 0 0,0 0 1,0 0-1,0 0 0,4 0 1,5 5-1,7-5 1,14 0-1,15-5 0,22-7 0,15-9 1,1 1-1,0-1 2,-8 9-3,-1-1 2,9 1-1,4-9 0,4-8 1,1-4-1,-5 0 0,4-5 0</inkml:trace>
    </iact:actionData>
  </iact:action>
  <iact:action type="add" startTime="21788">
    <iact:property name="dataType"/>
    <iact:actionData xml:id="d8">
      <inkml:trace xmlns:inkml="http://www.w3.org/2003/InkML" xml:id="stk8" contextRef="#ctx0" brushRef="#br0">8384 5150 0,'0'0'7,"0"0"2,0 0 1,0 0-1,42 13 0,24-9 0,37-8 1,46-13-1,33-12 2,17-12-3,-5-1 1,-24 9 1,-37 12-1,-9 13 1,-9 0-1,1 0 0,-8-1 1,-17 5-1,-17 8 0,-3 5 0</inkml:trace>
    </iact:actionData>
  </iact:action>
  <iact:action type="add" startTime="25035">
    <iact:property name="dataType"/>
    <iact:actionData xml:id="d9">
      <inkml:trace xmlns:inkml="http://www.w3.org/2003/InkML" xml:id="stk9" contextRef="#ctx0" brushRef="#br0">23126 3486 0,'0'0'2,"0"0"3,0 0 4,0 0-1,0 0 0,0 0 2,0 0-1,0 0 0,0 0 1,0 0-1,0 0 0,0 41 1,0-33-1,0 9 0,-4 0 1,0-1-1,-1 1 0,5-9 1,-4 8-1,4-7 0,-4 7 1,0 1-1,4 8 0,0 0 0,0-1 1,0 10-1,0 7 0,0 17 1,-4 16 0,-4 26 1,-1 7-2,5 1 1,4-9-1,0 5 0,-4 8 1,-8 8 0,-5 4-2,1-8 2,3-8-1,5-13 0,0 4 1,-13 5 0,0-1-1,-8-3 1,4-9-1,1 0 0,-1 12 0,0 21 1,0 9-1,4-17 0,1-17 1,3-8-1,5 5 0,-1 7 0,5 1-1,4-13 2,0-25-1,0-29 0,4-24 1,0-13-2</inkml:trace>
    </iact:actionData>
  </iact:action>
  <iact:action type="add" startTime="35069">
    <iact:property name="dataType"/>
    <iact:actionData xml:id="d10">
      <inkml:trace xmlns:inkml="http://www.w3.org/2003/InkML" xml:id="stk10" contextRef="#ctx0" brushRef="#br0">6233 9253 0,'0'0'2,"0"0"2,0 0 4,0 0 1,0 0 0,17-54 1,3 17-1,9-9 0,8-3 1,21-13-1,21-13 1,20-12 0,13-8-1,-4 0 0,3 8 0,5 4 1,4 4-1,-8 13 0,-9 4 0,-16 8 0,-8 13 1,-1 8 0,18 0-1,19-5 0,9-7 0,9-1 0,-5 1 1,-8 7-1,4-3 1,4-5-1,-12 5 1,-8 8 0,-13 12-1,17 1 0,16 3 0,13-4 1,-1 5-1,5 3 1,8 5-1,4-4 1,13-1-1,4 1 0,0 3-1,-1 1 3,14 4-2,-1 0 0,0 0 1,13 4-1,16 0 0,4 0 0,-4 4 1,21 12 0,-9 5-2,-16 4 2,5 8-1,-5 0 0,8 4 1,8 13-1,13 0 0,0 0 0,5 3 1,15-3 0,-3-17-1,-17 4 0,-13-3 0,-12-1 0,-8 0 0</inkml:trace>
    </iact:actionData>
  </iact:action>
  <iact:action type="add" startTime="36145">
    <iact:property name="dataType"/>
    <iact:actionData xml:id="d11">
      <inkml:trace xmlns:inkml="http://www.w3.org/2003/InkML" xml:id="stk11" contextRef="#ctx0" brushRef="#br0">6986 10686 0,'0'0'7,"0"0"3,0 0-1,0 0 0,0 0 0,41-9 0,17-15 1,33-18-1,17-12 0,-9 5 0,-20 7 2,-21 13-3,-21 13 2</inkml:trace>
    </iact:actionData>
  </iact:action>
  <iact:action type="add" startTime="36359">
    <iact:property name="dataType"/>
    <iact:actionData xml:id="d12">
      <inkml:trace xmlns:inkml="http://www.w3.org/2003/InkML" xml:id="stk12" contextRef="#ctx0" brushRef="#br0">7449 9824 0,'0'0'6,"0"0"4,0 0-1,-45-4 1,32 4-1,1 0 0,4 0 1,0 0-1,3 0 0,1 0 1,4 0-1,-8 0 0,8 0 0,0 4 0,0-4 1,0 0-1,45 54 0,5-4 1,12 8-1,17 8 0,16 5 1,13-1-1,7 0 2,-3 1-1,4 3-1,0 1 1,12-5-1,9-8 0,3-12 0,-12-9 1,9 5-1,8-1 0,4-3 1,-4-9-1,-9-8 1,-3-4-1,-1-1 0,4 9 0,-7-4 0,7-4 0,13-5 1,17 1 0,-9-9-2,8-4 2,-3-4-1,3 0 0,1 0 0,-9-4 1,-12-4-1,0 0 0,3-1 2,-3 5-3,-4-4 2,4-5-1,16-3 0,21-13 0,4 4 1,-8-4-1,-8-8 1,-9 0 0,-8-1-2,-16 5 2,-17 8-1,4 5 0,13-5 0,3-4 1,13-8-1,13-5 0,3 1 1,9-1-1,17-7 0,-1-9 0</inkml:trace>
    </iact:actionData>
  </iact:action>
  <iact:action type="add" startTime="43657">
    <iact:property name="dataType"/>
    <iact:actionData xml:id="d13">
      <inkml:trace xmlns:inkml="http://www.w3.org/2003/InkML" xml:id="stk13" contextRef="#ctx0" brushRef="#br0">11326 8210 0,'0'0'2,"0"0"0,0 0 9,0 0-3,0 0 1,0 0 0,0 0 1,0 0-1,0 0 0,0 0 1,0 0-1,0 0 0,0 0 0,0 0 1,37 49-1,-4 1 1,1 4-1,-6 4 0,1-8 0,-4-5 1,-4-3-1,0-5 1,-5-4 2,1-8-3,-5-5 1,1-3-4,-1 0 3,-8-5 0,4-4 1,1-4-1,3-4 0,5-4 1,12-16-1,20-26 1,17-37-1,13-20 0,0-5 1,-13 17-1,-12 21 0,-9 8 1,1 4-1,-1 0 1,9-13-2,20-16 2,30-12-1,57-29 2,100-34-2</inkml:trace>
    </iact:actionData>
  </iact:action>
  <iact:action type="add" startTime="44750">
    <iact:property name="dataType"/>
    <iact:actionData xml:id="d14">
      <inkml:trace xmlns:inkml="http://www.w3.org/2003/InkML" xml:id="stk14" contextRef="#ctx0" brushRef="#br0">10739 11530 0,'0'0'7,"0"0"3,0 0 0,0 0-2,0 0 1,0 0 1,45 0-1,-20 4 0,4 1 1,8 7-1,4 5 0,5 3 1,4 5-1,3 8 0,14 9 1,3 7 1,4 5 0,-11-8-2,-10-13 1,-7-8-1,-13-9-1,-4-8 3,-8-3-4,-1-5 3,1-5-1,4-7 0,12-17 1,8-16-1,51-51 0,48-65 1,67-96 0,63-91-2,40-70 2,50-37 0</inkml:trace>
    </iact:actionData>
  </iact:action>
  <iact:action type="add" startTime="47106">
    <iact:property name="dataType"/>
    <iact:actionData xml:id="d15">
      <inkml:trace xmlns:inkml="http://www.w3.org/2003/InkML" xml:id="stk15" contextRef="#ctx0" brushRef="#br0">3995 10739 0,'0'0'7,"0"0"2,0 0 1,70-16-1,46-5 1,41-4-1,50-4 2,-4 5-3,-5-1 1,13 4 0,9 0 1,7 9-1,26 4 1,32-9-1,9-8 0</inkml:trace>
    </iact:actionData>
  </iact:action>
  <iact:action type="add" startTime="47987">
    <iact:property name="dataType"/>
    <iact:actionData xml:id="d16">
      <inkml:trace xmlns:inkml="http://www.w3.org/2003/InkML" xml:id="stk16" contextRef="#ctx0" brushRef="#br0">15600 10367 0,'0'0'10,"0"0"-4,0 0 5,0 0-3,0 0 1,0 0 1,54-17-1,20 26 0,50-1 1,46 0-1,37 0 2,54 5-3,-1-1 1,55 1 1,28 3-1,25-3 0,25-9 1,-33-17-1,37-24 1,-20-29-1</inkml:trace>
    </iact:actionData>
  </iact:action>
  <iact:action type="add" startTime="54294">
    <iact:property name="dataType"/>
    <iact:actionData xml:id="d17">
      <inkml:trace xmlns:inkml="http://www.w3.org/2003/InkML" xml:id="stk17" contextRef="#ctx0" brushRef="#br0">8244 8189 0,'0'0'3,"0"0"0,0 0 6,0 0-2,0 0 3,0 0-2,0 0 2,0 0-1,0 0 1,0 0-1,0 0 0,0 0 1,12-50-1,9 38 0,8 0 0,12 3 0,9 1 1,12 0-1,21-5 1,12-7-1,-4-5 1,-4 0 1,-9 0-2,-7 8 0,-9 9 2,0 4-3,4 0 2,8 0 0,9-4-1,0-5 2,0 1-3,-9-1 1,-8 5 2,-4 0-2,0 4-1,1-5 2,7 1-1,8-9 2,5 1-4,-4-5 3,-5 5 1,1 3-3,-5 5 2,13 4-1,12-5-1,8-3 3,1-9-3,-13 1 5,-8-1-10,-13 4 7,-8 5-1,13 4 0,-5-1 1,13-3-1,-1 4 0,-3-5 1,-9 1-1,1-1 0,-18 1 0,5 0 1,0-1-1,8 5 0,9 0 0,8 3 1,-1 1-1,-3 4 1,-9 0-1,-12 0 0,-4-4 1,0 0 0,0 0-2,4 4 2,12 0-1,13 4 0,8 4 1,0 1 0,-9-1-2,-7 0 2,-13 0-1,-4 1 0,0-1 0,12 4 1,13 5 0,12 4-2,-4-1 2,0-3-1,-12-5 0,-5 1 1,-12 3-1,0 5 0,5 8 1,3 4-1,4 0 0,5 0 0,0-4 1,3-4-1,-7 0 1,-5-8-1,-8-1 0,-8-8 1,-9 1-1,1-1 0,-5 0 0,1 1 1,-5-1-1,0 4 1,5 5-1,7 4 0</inkml:trace>
    </iact:actionData>
  </iact:action>
  <iact:action type="add" startTime="55835">
    <iact:property name="dataType"/>
    <iact:actionData xml:id="d18">
      <inkml:trace xmlns:inkml="http://www.w3.org/2003/InkML" xml:id="stk18" contextRef="#ctx0" brushRef="#br0">17201 9543 0,'0'0'6,"0"0"3,0 0 1,0 0-1,0 0 0,0 0 1,0 0-1</inkml:trace>
    </iact:actionData>
  </iact:action>
  <iact:action type="add" startTime="57512">
    <iact:property name="dataType"/>
    <iact:actionData xml:id="d19">
      <inkml:trace xmlns:inkml="http://www.w3.org/2003/InkML" xml:id="stk19" contextRef="#ctx0" brushRef="#br0">6171 9750 0,'0'0'7,"0"0"4,0 0-2,-41 0-1,24-4 1,5 4 1,-1-4-1,1 0 0,-1-1 1,1 1-1,4 0 0,4 4 0,-1 0 1,1 0-1,0 0 0,0 0 1,4 0-1,0 0 0,0 0 0,0-4 1,0 4-1,0 0 1,0 0-1,0 0 0,0 0 1,0 0-1,108 29 0,-59-4 1,22 8-1,7 0 0,1-4 1,-1 0-1,1-4 1,0 0 0,-5 4 1,-4 4-2,5 8 1,12 5 1,12-1-3,0 1 2,1-9-1,-9-8 0,0-4 0,-4 0 1,4 0-1,8 4-1,-4 4 3,-4-4-4,-12-4 3,-9-5-1,-12 1 0,-4 0 1,-5-1-1,-3 5 0,4 0 1,-1 4 0,1-4-2,-1 0 2,1-5-1,4-3 0,8-5 0,4 1 1,0-1-2,-4 1 3,1-1-2,-6 5 0,1-1 1,9 5-1,3 4 0,8 0 1,5-1-1,0 1 0,0-8 1,-5-5-1,-3-3 0,-1-1 0,9 0 1,4 4-2,4 5 2,-4 0-1,-9-9 0,-7-4 0,-9-4 2,4-4-3,0 0 1,13 0 1,-1 4-1,1 4 1,0 0-1,-5 0 2,-8-4-3,1-4 1,3 0 0,4-5 0,1 1 2,-1 4-3,-3 4 1,-5 0 1,0 4 0,0 0-1,0-4 0,1 0 0,-1-4 0,8-4 1,5-5 0,-1 5-1,5 4 0,0 4 1,4 0-2,0 0 2,0-8-1,0 0 0,-1-5 2,-3 5-3,0 8 3,0 0-4,8 0 3,0 0-1,-4-4 1,-5-5-1,-7 1 0,3 0 0,-7 4 1,3 4 0,5 0-2,4 0 2,3 0-1,5-4 0,-4-1 1,-4-3-1,-4 4 0,-5 0 0,1 4 2,3 0-3,17-4 2,17-17-1,16-37 0</inkml:trace>
    </iact:actionData>
  </iact:action>
  <iact:action type="add" startTime="64204">
    <iact:property name="dataType"/>
    <iact:actionData xml:id="d20">
      <inkml:trace xmlns:inkml="http://www.w3.org/2003/InkML" xml:id="stk20" contextRef="#ctx0" brushRef="#br0">10552 8446 0,'0'0'2,"0"0"1,0 0 5,0 0 1,0 0 0,67-13 1,-14-3-1,5-1 0,4-3 1,0-5-1,0 0 0,9 0 2,16 0-3,29 4 1,20 1 1,13-1-1,4 0 1,0 5-1,-8 3 0,-13 9 1,-20-4-1,-21 0 0,-12-5 1,-13 5-1,-8 0 0,-17 4 0,-4 4 1,1 4-1,3 4 0</inkml:trace>
    </iact:actionData>
  </iact:action>
  <iact:action type="add" startTime="64916">
    <iact:property name="dataType"/>
    <iact:actionData xml:id="d21">
      <inkml:trace xmlns:inkml="http://www.w3.org/2003/InkML" xml:id="stk21" contextRef="#ctx0" brushRef="#br0">10747 12064 0,'0'0'6,"0"0"4,0 0-1,0 0 0,0 0 1,66 0-1,-12 0 0,16 5 1,29-5 0,26-5-2,24-3 3,12-4-3,9 3 2,3 1-1,-3 0 1,-17 0-1,-25 3 0,-16 10 0,-17-5 1,-16-9-1,-1-16 0</inkml:trace>
    </iact:actionData>
  </iact:action>
  <iact:action type="add" startTime="70508">
    <iact:property name="dataType"/>
    <iact:actionData xml:id="d22">
      <inkml:trace xmlns:inkml="http://www.w3.org/2003/InkML" xml:id="stk22" contextRef="#ctx0" brushRef="#br0">4553 10367 0,'0'0'4,"0"0"-4,0 0 9,0 0 2,0 0-3,75-17 1,-26 5 1,18-1-1,7 5 0,5 4 1,3 0-1,9-4 1,5-5 2,3-3-4,-4-1 2,-4 5-1,-12 8 1,-5 4 0,-4 0-2,-7 0 1,-1 0 1,0-5-1,4-3 0,8-4 0</inkml:trace>
    </iact:actionData>
  </iact:action>
  <iact:action type="add" startTime="73262">
    <iact:property name="dataType"/>
    <iact:actionData xml:id="d23">
      <inkml:trace xmlns:inkml="http://www.w3.org/2003/InkML" xml:id="stk23" contextRef="#ctx0" brushRef="#br0">14144 7307 0,'0'0'2,"0"0"-1,0 0 10,0 0 0,0 0-4,0 0 2,-38-45 0,26 28 1,-9-12-1,-8-4 0,-4-4 1,-4-1-1,0 5 1,0 4-2,-13 9 2,-4 3 0,-12 1-1,-4-1 0,-5 0 0,5 1 1,12 3-1,12 5 0,9 8 1,-17 8-1,-8 17 0,-16 17 1,-9 11-1,4 5 1,13-8-1,12-4 0,12-5 0,13 0 1,8 5-1,9 4 0,3 4 1,5-1-1,4 1 0,4-4 0,4 0 1,0-1-1,4 1 1,5 0-1,8 3 0,12 1 1,8 4-1,9-4 0,-1-8 0,1-9 1,0-8-1,-17-4 0,4-5 1,4-3-1,5-1 1,12-3-1,8-1 0,0-3 1,0-5-1,-8-4 0,-4-4 1,-8-5-2,-5-3 2,-8-1-1,0 1 0,0 0 1,0-5-1,0-4 1,5-3-1,-1-5 0,-4 0 1,0 0-1,-4 0 0,-4 0 0,0 0 1,0-9-1,-5-7 0,-3-17 1,-5-13-1,-8-3 0,-8 3 1,-8-4-1,-13-8 0,-8-8 1,-8-8-1,-5 7 0,-4 10 1,-8 11-1,-16 9 0</inkml:trace>
    </iact:actionData>
  </iact:action>
  <iact:action type="add" startTime="88210">
    <iact:property name="dataType"/>
    <iact:actionData xml:id="d24">
      <inkml:trace xmlns:inkml="http://www.w3.org/2003/InkML" xml:id="stk24" contextRef="#ctx0" brushRef="#br0">18947 9249 0,'0'0'2,"0"0"-1,0 0 10,0 0-2,0 0-1,0 0 1,0 0 1,0 0-1,0 0 0,0 0 0,0 0 1,0 0-1,0 0 0,0 0 1,54 50-1,0-34 1,12 1-1,8-1 0,5-7 1,0-1-1,-5-4 1,0 0 1,5 0-2,4 0 1,8 1 0,4-5-1,13 0 1,-5-5-2,0 5 2,-7 0-2,-1 5 2,-4-1-1,12 0 1,-3 0 0,7-4-2,9 0 2,4 0-1,8 4 0,5-4 0,3 0 1,5 0-1,-5 0 0,13-4 2,8 0-3,1-4 2,3-1-1,-4 5 1,9-4-1,-1 4 0,13 4 0</inkml:trace>
    </iact:actionData>
  </iact:action>
  <iact:action type="add" startTime="92837">
    <iact:property name="dataType"/>
    <iact:actionData xml:id="d25">
      <inkml:trace xmlns:inkml="http://www.w3.org/2003/InkML" xml:id="stk25" contextRef="#ctx0" brushRef="#br0">6514 8922 0,'0'0'2,"0"0"-1,0 0 10,0 0-1,0 0-3,0 0 3,0 0-1,0 0 0,0 0 1,0 0-1,0 0 1,0 0-1,9-46 0,20 30 0,16-5 1,17-8-1,8-4 1,1-4-1,-1-1 0,5-3 2,3-4 0,1-5-2,-1-4 1,-7 0-1,-5 0 1,-4 1-1,0-1 1,13 0-2,-1 8 2,-4 9-1,1 8 0,-5 4 1,0 0-1,4-4 2,5 0-3,-1 0 1,-3 9 0,-5 3 1,0 1-1,4-5 0,5 0 2,12-4-3,4 1 2,0 3-2,4 4 2,4 5-2,17-5 1,8-3 1,-4-9-1,-12 0 3,4 4-5,3 4 3,14 0-1,3-3 0,-12-1 0,-21 0 1,-4 0-1,5 0 0,12 5 1,7-1-1,-11 8 1,-13 1-2,-8 0 1,-4-1 1,8-3-2,8-1 3,5 5-2,-1 7 1,-4 1-3,-8 0 4,-8-4-3,4 0 1,-4-5 1,8 5-1,-4 4 0,0 4 1,-1 4 1,5 0-3,-12-4 1,4-4 0,0 0 0,-1 0 1,-3 4-1,4 4 0,-5 4 1,-3 0 0,-1 1-1,-3-1-1,-5-4 2,4 0-1,9 0 1,16 5-1,8 3 2,1 9-4,-13-1 4,-21-3-2,-12 0 0,-8-1 0,-1 1 5,9 3-10,13 9 6,11 4 1,9-4-1,-12-4 1,-13-8-7,-12-5 6,-9-3-2,-3-1 3,-9 0-3,0 5 2,4-1-1,0 4 0,5 5 4,3 0-6,1 4 5,3 0 3,1-5-13,0 1 5,-1-4 4,1 3-4,-4-3 5,3 4-2,1-1 0,0 1 2,-1 0-9,-3-5 8,-1 1 1,1-5-2,3 5-6,9-1 6,-4 1 2,8 4-1,0-1-6,0 1 4,-4 0 1,-12-5 3,-5 1-6,-8-1 0,-4-3 3,-4-1-1,-4 1 0,-5-1 1,1-4 0,-1 1-2,1 3 2,-5 0-1,5 1 1,-1-1-2,-3 1 3,3-1-2,-3 1-1,7-1 2,-7-8-1,16-12 0</inkml:trace>
    </iact:actionData>
  </iact:action>
  <iact:action type="add" startTime="96714">
    <iact:property name="dataType"/>
    <iact:actionData xml:id="d26">
      <inkml:trace xmlns:inkml="http://www.w3.org/2003/InkML" xml:id="stk26" contextRef="#ctx0" brushRef="#br0">11756 8342 0,'0'0'8,"0"0"0,0 0 2,0 0-1,0 0 0,0 0 1,0 0 0,0 0-1,0 0 0,-70 13 0,16-13 1,-16-4-1,-21-9 0,-13-8 1,-7 1 1,-9-9 1,0 0-2,16-4-5,17 0 4,21-1 0,21 1 1,3-4-1,13-9 0,9-12 1,3-20-1,5-17 0,4-5 2,8 13-4,8 4 5,8 9-5,13-5 5,9 1-5,7-5 3,1 4-1,-5 13 1,4 8-2,-16 8 2,4 9-1,5 4 1,3 3-1,17 1 0,17 9 1,16 3-1,4 8 0,0 5 2,-12 4-3,3 0 4,5 0-5,5 4 2,7 8 2,1 4-3,-9 1 1,-13-1 3,-11 1-6,-17-1 4,-5 5-1,1 3 2,4 9-3,4 9 3,8 7-3,-4-3 0,-13-5 2,-7 0 0,-9-4-1,-4-4 0,-4 4 2,0 0-2,8 1 3,-9 7-6,10 4 4,-1 5-2,-4 0 2,-9 0-2,-7-1 2,-9-3-1,-8 3 1,-9 5-1,-3 0 0,-5-4 0,-4-5 1,-4-7 2,-4-9-6,-4 0 4,-9 0 0,-7 4-1,-14 0 0,-19-4 0,-26 0 0,-21-4 3,-20-5-4,-4-3 0,-4-9 3,4-4-1,20-8-2,21-8 1,38-34 0,40-74 1</inkml:trace>
    </iact:actionData>
  </iact:action>
  <iact:action type="add" startTime="99853">
    <iact:property name="dataType"/>
    <iact:actionData xml:id="d27">
      <inkml:trace xmlns:inkml="http://www.w3.org/2003/InkML" xml:id="stk27" contextRef="#ctx0" brushRef="#br0">18819 8193 0,'0'0'6,"0"0"4,0 0 0,0 0-2,0 0 2,0 0-1,0 0 0,21 42 1,-13-1-1,-4 29 0,-4 30 1,-4 24-1,0 25 1,0 8 1,-1-3-1,1-26-1,8-29 0,1-24 0,3-21 0,0-17 1,4-16 0</inkml:trace>
    </iact:actionData>
  </iact:action>
  <iact:action type="add" startTime="100233">
    <iact:property name="dataType"/>
    <iact:actionData xml:id="d28">
      <inkml:trace xmlns:inkml="http://www.w3.org/2003/InkML" xml:id="stk28" contextRef="#ctx0" brushRef="#br0">19158 7647 0,'0'0'7,"0"0"3,0 0-1,0 0 0,0 0 1,0 49-1,8-28 1,9 0-1,-1-1 0,18 1 1,7-8-1,9-5 0,3-4 0,5 0 1,4 4-1,13 5 2,3-1-3,5-3 2,-4-5-1,-5-4 0,-12-4 0,-8-1 1,-8 1-1,-9 0 1,-12 0-1,-5 4 0,-3 0 1,-1 0-2,-3 0 2,3 0-1,1 4 1,0 0-1,-1 0 0,1 1 1,-1 3-1,-3 0 0,3 0 1,-8 1-1,5-1 0,-5 4 0,0 5 1,1 4-1,-5 3 0,0 5 1,0 5-1,0 11 0,0 9 1,5 4-1,-1 8 1,4 0-1,-3-3 0,-1-6 0,-4-3 1,-4 4-1,-4 4 0,-4 13 1,3 4-1,5 8 0,5-5 1,3-3-2,0-13 2,0-12-1,-3-8 1,-1-9-1,-4-8 0,0-4 2,-4 0-3,-13-1 1,-16 5 0,-37 0 1,-79 13-1,-91 3 0,-95 1 3</inkml:trace>
    </iact:actionData>
  </iact:action>
  <iact:action type="add" startTime="102479">
    <iact:property name="dataType"/>
    <iact:actionData xml:id="d29">
      <inkml:trace xmlns:inkml="http://www.w3.org/2003/InkML" xml:id="stk29" contextRef="#ctx0" brushRef="#br0">6345 9626 0,'0'0'8,"0"0"1,0 0-1,0 0 2,0 0-1,0 0 0,0 0 1,0 0-1,41 54 0,5-13 1,20 13-1,8 4 0,9 8 1,16 9 0,30 7 2,20 9-4,12 1 2,13-1-1,-5-17 0,5-8 1,0-8-2,-17-8 3,-4 0-3,8-5 2,13-3-1,0-13 1,-4 0-2,-1-5 2,-7 1-1,-13-8-1,-13-5 5,-8 1-7,1 3 5,3 9-2,5 0-1,-1-4 5,13-1-4,8 5 11,-4 4-19,-20-4 5,-22-4 1,-11-9 1,3-8 1,9 0 0,0-4 1,-5-4-1,-12 0 0,-4 0 2,9-4-1,7-1-1,13 1 1,-4 0-1,-13 4 0,-3-5 0,-1-3 0,9-9 2,7 1-2,-7 3 0,-5 9 1,-3 0-2,3-5 2,13-3-1,8-5 1,13 0 0,3 0 0,1 1-2,4 3 2,-13-4-2,1 1 2,-5-5-1,-4-4 0,-8 0 4,4 0-6,8-4 2,13-4-1,4-13 3,8-20-2,12-17-1,59-54 2,107-95-1</inkml:trace>
    </iact:actionData>
  </iact:action>
  <iact:action type="add" startTime="104346">
    <iact:property name="dataType"/>
    <iact:actionData xml:id="d30">
      <inkml:trace xmlns:inkml="http://www.w3.org/2003/InkML" xml:id="stk30" contextRef="#ctx0" brushRef="#br0">21297 8123 0,'0'0'6,"0"0"3,0 0 1,0 0-1,0 0 1,0 0-1,0 0 0,0 0 1,0 0-1,0 0 0,0 0 1,8 103-2,-3 51 3,3 40-1,-8 13-2,8-8 2,0-38-1,-4-36 1,5-26-1,-5-20 0,-4-26 1,0-19-1,0-18 0,0-12 0,0-4 0,0 0 0</inkml:trace>
    </iact:actionData>
  </iact:action>
  <iact:action type="add" startTime="104718">
    <iact:property name="dataType"/>
    <iact:actionData xml:id="d31">
      <inkml:trace xmlns:inkml="http://www.w3.org/2003/InkML" xml:id="stk31" contextRef="#ctx0" brushRef="#br0">21343 7850 0,'0'0'6,"0"0"3,0 0 1,0 0-1,0 0 1,45 12-1,5-8 0,28 0 1,22 0-1,11 5 0,5-5 2,0 0-3,-8-4 1,-9 0 1,-12 0-1,-17 0 1,-16 4-2,-4 0 2,-5 5-1,1-1 1,-1 4-1,5 1 0,-13-1 1,9 5-1,-5 3 0,0 5 0,-3 8 1,-5 17-1,-13 16 1,-11 9-1,-14 3 1,-3 14-1,-4 15 0,-1 26 0,1 16 0,0-9 1,-1-28-1,5-29 0,0-25 1,-1-12-1,5-5 0,-4-4 0,0-4 1,-9 0-1,-12 1 0,-29-5 0,-74 4 1,-137 8-1,-166-8 1,-94-8-1</inkml:trace>
    </iact:actionData>
  </iact:action>
  <iact:action type="add" startTime="106925">
    <iact:property name="dataType"/>
    <iact:actionData xml:id="d32">
      <inkml:trace xmlns:inkml="http://www.w3.org/2003/InkML" xml:id="stk32" contextRef="#ctx0" brushRef="#br0">19928 9518 0,'0'0'7,"0"0"2,0 0 3,0 0-5,0 0 2,41-25 0,-12 25 1,12-4-1,13 0 0,16-4 0,5-1 1,20 1 0,13 8 0,8 8-2,8 5 2,0-5-1,-13-4 0,-15-4 1,-18 0-1,-24 0 0,-17 0 1,-16 4-1</inkml:trace>
    </iact:actionData>
  </iact:action>
  <iact:action type="add" startTime="108159">
    <iact:property name="dataType"/>
    <iact:actionData xml:id="d33">
      <inkml:trace xmlns:inkml="http://www.w3.org/2003/InkML" xml:id="stk33" contextRef="#ctx0" brushRef="#br0">24346 6777 0,'0'0'7,"0"0"3,0 0 0,0 0-2,0 0 1,-24 46 0,-18-21 1,-41 4-1,-57-5 0,-55-3 2,-57 4-3,-21-25 2,16-8-1,-7-17 0,-1-17 1,0-3-1,-12-9 1,4-20-1,12-13 0,4-25 0,30-12 1,24 8-1,38 4 0,36-4 1,38 0-1,29-8 0,38-17 1,40-25-1,50-49 0,67-37 1,40 3-1,43 17 0,7 34 1,13 7-1,12 34 0,0 24 1,1 42-1,3 25 0,0 25 0,-12 32 1,9 18-1,-9 32 1,16 50-1,-16 33-1,-29 42 2,-21 41 0,-66 16-1,-41 26 0,-41 32 1,-42 1-1,-38 12 0,-40-13 1,-46-32-1,-75-26 0,-91-36 0,-156-30 1,-163-45-1</inkml:trace>
    </iact:actionData>
  </iact:action>
  <iact:action type="add" startTime="116172">
    <iact:property name="dataType"/>
    <iact:actionData xml:id="d34">
      <inkml:trace xmlns:inkml="http://www.w3.org/2003/InkML" xml:id="stk34" contextRef="#ctx0" brushRef="#br0">18715 9808 0,'0'0'3,"0"0"-2,0 0 10,0 0-3,0 0 1,0 0 0,0 0 1,0 0-1,0 0 0,0 0 1,0 0-1,0 0 0,0 0 0,0 0 1,42 25 0,-9-17-1,29 9 0,29-1 0,25-3 1,8-9 1,-21-4-3,5 4 1,8 0 1,12 0-1,-8-4 0,0-4 0,-12 0 1,-1 8-1,9 8 1,4 1 0,0-5-2,-12-8 1,-13-4 1,-17 0-1,-7 0 0,-9 8 1,12 4-1,13 5 0,12-1 1,5-4-1,-5-8 0,-8 0 1,-8 0-1,-5 4 0,5 9 1,4-1-1,8 1 0,5-5 1,-5-8-1,-4 0 1,0 4-1,0 4 0,0 1 0,0 3 0,-4-4 1,-13 1-1,-12-5 1,-12 0-1,-5 0 0,-7 0 0,-9-4 1,4 0-1,8 0 0</inkml:trace>
    </iact:actionData>
  </iact:action>
  <iact:action type="add" startTime="117693">
    <iact:property name="dataType"/>
    <iact:actionData xml:id="d35">
      <inkml:trace xmlns:inkml="http://www.w3.org/2003/InkML" xml:id="stk35" contextRef="#ctx0" brushRef="#br0">19948 6703 0,'0'0'5,"0"0"5,0 0 0,42 4-1,-1 0 0,21 0 1,17 0-1,24 5 0,17-1 2,17 4-1,3 1-1,13-5 1,17 4-1,8-3 1,12-1 0,5-4-1,-5 0-1,5 0 2,11-4-1,-3 4 0,-8-4 0,24 9 1,13 3-1,-13 1 2,-4 7-3,-8 9 2,-21 0-1,-20 0 0,-30-8 1,-41-13-1,-33-4 1,-24 1-2,-18-5 1,-7 0 0,-13 0 0,-13 0-1,13 0 1,-198-17 1,-51-8-1,-53 4 1,-20-3-1,20 7 0,0 5 0,24-1 0,30 13 1,21 0-1,24-4 1,37-4-1,30-5 0,37 5 1,28 0 0,22-1-2,15 5 2,10 0-1,7 0 0,9 4 0,4 0 1,4 0-1,0 0 0,0 0 1,111 17 0,63 7 0,66 1-1,46 8 0,28-4 0,-33-12 1,17 8-1,-21-17 0,-41 5 0,-16 7 3,-30 1-3,-29 8-2,-24 0 3,-30-13-1,-32-3 0,-26-9 3,-15 0-5,-22 0 3,-4-4 0,-8 0-3,0 0 3,-128-20 0,-166-22 1,-144-12-4,-30 9 2,79 16 1,79 0-1,70 21 0,46-1 2,45 9-3,29 0 3,33 0-3,29 0 1,25 0 2,20 0-3,13 0 0,17-4 2,57-4 1,117-5-3,144 1 1,153 8 0,37 16 2,22 9-2,-10 4-1</inkml:trace>
    </iact:actionData>
  </iact:action>
  <iact:action type="add" startTime="119792">
    <iact:property name="dataType"/>
    <iact:actionData xml:id="d36">
      <inkml:trace xmlns:inkml="http://www.w3.org/2003/InkML" xml:id="stk36" contextRef="#ctx0" brushRef="#br0">17565 8028 0,'0'0'9,"0"0"-3,0 0 4,71-5-1,49-7 1,99-25-1,54-21 2,45-13 0,1-11-2,8-1 0,16 8 1,-3 13-1,15 17 2,-3 16-3,-13 16 1,-37 9 0,-12 17 0,-38-1 0,-41 17 1,-20 16 0,-26 26-1,-8 20 1,1 12-2,-22 1 3,-32-9-2,-26-4 2,-12 0-1,-12 17-6,-12 8 5,-14 8 0,-11 9 1,-13-1-1,-4 1 1,-8-1 1,-9-8-3,-12-8 1,-4-8 0,-4-9 0,-8-4 2,-9-8-2,-8-16-1,0-22 1,-9-20 2,-16-12-2,-41-17-1,-95-12 2,-133-22 1,-170-32-3,-156-17 3,-88 5-4,-70 3 3,17 5-1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0T01:34:12.1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602">
    <iact:property name="dataType"/>
    <iact:actionData xml:id="d0">
      <inkml:trace xmlns:inkml="http://www.w3.org/2003/InkML" xml:id="stk0" contextRef="#ctx0" brushRef="#br0">9758 7427 0,'0'0'2,"0"0"0,0 0 11,0 0-7,0 0 5,0 0-2,0 0-1,0 0 1,0 0 0,0 0 0,46-12 1,-30 12-1,9 0 0,8 0 1,8 0-1,13-4 0,8 0 1,9-5-1,3-3 1,-4-1 0,-8 5-1,1 4 0,-6 4 0,5 0 1,9 0-1,12 0 0,12-8 0,0-1 1,-8 1-1,-13 0 0,-12 8 1,-8 0-1,0 4 0,0 0 0,4 0 1,4 0 0,0 1-1,-4-5 0,0 0 0,-13 0 1,-8 0-1,-8 0 0,-4 0 1,-8 0-1,-5 0 0,0 0 0,-3 0 1,-5 0-1,0 0 0,-4 0 1,0 0-1,0 0 0,0 0 1,0 0-1,-128-21 1,33-8-1,-9-4 0,-8 0 1,5 12-1,-5 9 0,5 3 1,11-3-1,1-5 0,13 1 1,15-1-1,14 9 0,7 0 1,9 3-1,4 5 0,8 0 1,8 0-2,-3 0 2,7 0-1,5 0 0,4 0 1,4 5-1,0-1 0,0-4 1,0 0-1,0 0 0,74 45 1,-8-20-1,17-4 0,17-9 1,-1-8-1,-12-4 0,-13-4 1,-16 4-2,-12 0 2,-9 4-1,-8 1 1,-4-1-1,-5 0 0</inkml:trace>
    </iact:actionData>
  </iact:action>
  <iact:action type="add" startTime="13194">
    <iact:property name="dataType"/>
    <iact:actionData xml:id="d1">
      <inkml:trace xmlns:inkml="http://www.w3.org/2003/InkML" xml:id="stk1" contextRef="#ctx0" brushRef="#br0">8219 4724 0,'0'0'3,"0"0"-2,0 0 8,0 0-1,0 0 3,45-13-3,18 1 1,61-13 1,33-8-1,8 8 1,-7 8-1</inkml:trace>
    </iact:actionData>
  </iact:action>
  <iact:action type="add" startTime="13424">
    <iact:property name="dataType"/>
    <iact:actionData xml:id="d2">
      <inkml:trace xmlns:inkml="http://www.w3.org/2003/InkML" xml:id="stk2" contextRef="#ctx0" brushRef="#br0">9270 4653 0,'0'0'5,"0"0"5,0 0 2,0 0-6,0 0 5,58 21-3,0-25 1,24 0 0,22-5 1,16 5-1</inkml:trace>
    </iact:actionData>
  </iact:action>
  <iact:action type="add" startTime="15776">
    <iact:property name="dataType"/>
    <iact:actionData xml:id="d3">
      <inkml:trace xmlns:inkml="http://www.w3.org/2003/InkML" xml:id="stk3" contextRef="#ctx0" brushRef="#br0">20370 3875 0,'0'0'9,"0"0"-1,0 0 1,0 0 0,-12 50 0,-9 32 1,-12 59-1,4 8 1,13-37 0,7-29-1,9-17-1,4-12 2,1 0-1</inkml:trace>
    </iact:actionData>
  </iact:action>
  <iact:action type="add" startTime="15945">
    <iact:property name="dataType"/>
    <iact:actionData xml:id="d4">
      <inkml:trace xmlns:inkml="http://www.w3.org/2003/InkML" xml:id="stk4" contextRef="#ctx0" brushRef="#br0">20341 4649 0,'0'0'6,"17"-62"4,-5-33-2,-3-25 2,-9 4-1,-5 41 2,1 9-3,0 25 1,0 16 1,4 0-1,0 17 0,0-1 1,4 9-1,-4 0 0,0 0 2,112 133-2,-17-17 1,13 0-1,-9-38 0,-16-16 0,-25-16 1,-13-13-1,-8-12 3,-16-13-4,0-8 0,-1-4 2,9-8-1,4-9 0,9-12 1,3-13-1,9-28 1,4-34 0,4-24-2</inkml:trace>
    </iact:actionData>
  </iact:action>
  <iact:action type="add" startTime="16578">
    <iact:property name="dataType"/>
    <iact:actionData xml:id="d5">
      <inkml:trace xmlns:inkml="http://www.w3.org/2003/InkML" xml:id="stk5" contextRef="#ctx0" brushRef="#br0">22220 3734 0,'0'0'6,"0"0"2,-87 50 2,-8 16-1,-42 42 1,-12 41 1,21-8-1,45-34 1,42-32-3,33-26 2,20-3-2,29-1 2,38-7 1,37-18-3</inkml:trace>
    </iact:actionData>
  </iact:action>
  <iact:action type="add" startTime="16828">
    <iact:property name="dataType"/>
    <iact:actionData xml:id="d6">
      <inkml:trace xmlns:inkml="http://www.w3.org/2003/InkML" xml:id="stk6" contextRef="#ctx0" brushRef="#br0">22567 3867 0,'0'0'20,"0"0"-17,0 0-1,0 0 7,-49 16 1,28-8-1,4 1 0,9 7 1,4-7-1,4-9 0,21 58 1,8 8-1,12 33 1,-4 1-1,-12-26 1,-8-16 1,-9-21-2,-8-8 0,-4-8 0,-5 0-1,-7-1 1,-13 1 1,-17 0-1</inkml:trace>
    </iact:actionData>
  </iact:action>
  <iact:action type="add" startTime="17155">
    <iact:property name="dataType"/>
    <iact:actionData xml:id="d7">
      <inkml:trace xmlns:inkml="http://www.w3.org/2003/InkML" xml:id="stk7" contextRef="#ctx0" brushRef="#br0">23345 3569 0,'0'0'6,"0"0"2,29 49 3,0 26-1,4 41-2,-16 16 1,-17 9 1,-50 0 1,-49-17-2,-50-25 1,-42-24-1</inkml:trace>
    </iact:actionData>
  </iact:action>
  <iact:action type="add" startTime="18016">
    <iact:property name="dataType"/>
    <iact:actionData xml:id="d8">
      <inkml:trace xmlns:inkml="http://www.w3.org/2003/InkML" xml:id="stk8" contextRef="#ctx0" brushRef="#br0">20540 5001 0,'0'0'7,"0"0"5,0 0-4,0 0 0,-33 83 1,-4 20 0,-5 34 1,9 0 0,8-21 2,9-38-2,12-28-3,8-29 3,4-21-1,-8 0-2,50-71 2</inkml:trace>
    </iact:actionData>
  </iact:action>
  <iact:action type="add" startTime="18201">
    <iact:property name="dataType"/>
    <iact:actionData xml:id="d9">
      <inkml:trace xmlns:inkml="http://www.w3.org/2003/InkML" xml:id="stk9" contextRef="#ctx0" brushRef="#br0">20511 4844 0,'0'0'10,"0"0"-3,0 0 3,0 0-2,0 0 2,21 41-1,12 17 1,21 21-1,16 8 1,0-9-2,-8-16 3,-12-12-3,-9-13 2,-8-8-1,-8-8 1,-4-4-1,0-5 0,3-8 1,14-8-1,11-17 0,26-16 1,16-25-1,8-33 0,-16-25 0,-21-4 0</inkml:trace>
    </iact:actionData>
  </iact:action>
  <iact:action type="add" startTime="18594">
    <iact:property name="dataType"/>
    <iact:actionData xml:id="d10">
      <inkml:trace xmlns:inkml="http://www.w3.org/2003/InkML" xml:id="stk10" contextRef="#ctx0" brushRef="#br0">22352 4699 0,'0'0'5,"-45"29"5,-51 58 0,-57 58-2,-12 20 3,24-12-3,46-28 3,41-18-3,29-20 2,30-25 0,24-16-3,33-9 2,37-12 1</inkml:trace>
    </iact:actionData>
  </iact:action>
  <iact:action type="add" startTime="18824">
    <iact:property name="dataType"/>
    <iact:actionData xml:id="d11">
      <inkml:trace xmlns:inkml="http://www.w3.org/2003/InkML" xml:id="stk11" contextRef="#ctx0" brushRef="#br0">22667 4703 0,'0'0'7,"0"0"2,-5 45 1,-11 34-1,-9 54 0,0 16 1,5-13 0,11-24-1,13-21 2,9-12-4,16-5 5,4 1-5</inkml:trace>
    </iact:actionData>
  </iact:action>
  <iact:action type="add" startTime="19077">
    <iact:property name="dataType"/>
    <iact:actionData xml:id="d12">
      <inkml:trace xmlns:inkml="http://www.w3.org/2003/InkML" xml:id="stk12" contextRef="#ctx0" brushRef="#br0">21976 5237 0,'0'0'5,"0"0"5,0 0-1,107 17 1,17 3-2,58-3 2,42-5 0,3-12 0</inkml:trace>
    </iact:actionData>
  </iact:action>
  <iact:action type="add" startTime="19243">
    <iact:property name="dataType"/>
    <iact:actionData xml:id="d13">
      <inkml:trace xmlns:inkml="http://www.w3.org/2003/InkML" xml:id="stk13" contextRef="#ctx0" brushRef="#br0">23432 5105 0,'0'0'6,"0"0"3,0 0 1,0 0-1,66 53 1,-33-3-1,-20 12 0,-46 29 0,-104 50 0,-169 37 2,-162-4-3</inkml:trace>
    </iact:actionData>
  </iact:action>
  <iact:action type="add" startTime="35670">
    <iact:property name="dataType"/>
    <iact:actionData xml:id="d14">
      <inkml:trace xmlns:inkml="http://www.w3.org/2003/InkML" xml:id="stk14" contextRef="#ctx0" brushRef="#br0">9853 7042 0,'0'0'3,"0"0"-2,0 0 8,0 0 1,0 0-2,0 0 1,0 0 1,0 0-1,0 0 0,0 0 1,0 0-1,0 0 0,0 0 1,0 0-1,0 0 0,0 0 1,0 0-1,0 0 0,0 0 1,13 54-1,20-37 1,12-5-2,9-4 2,4-4-1,0-4 0,4 0 1,0 5-1,4-1 2,9 8 0,-1 1-2,5-1 2,-1-8-3,1-4 1,0-4 2,-1-4-3,-8-1 2,-12 1-2,-4 4 2,-4 4-1,0 0 0,3 0 1,5 0-1,-8-4 2,4-4-3,-1-1 3,1 1-4,-8 0 3,-5-1-1,-8 1 0,-8 0 1,-8 4-2,-5 0 2,-4-1-3,1 1 2,-5 4 0,0 0 1,-4 0-1,0 0 0,0 0 1,0 0-1,-153-12 0,58 4 1,-9 3-1,5 10 1,4 3-1,16 4 0,17-3 0,25-1 1,4-4-1,16-4 0,17 0 0,0 0 0</inkml:trace>
    </iact:actionData>
  </iact:action>
  <iact:action type="add" startTime="37838">
    <iact:property name="dataType"/>
    <iact:actionData xml:id="d15">
      <inkml:trace xmlns:inkml="http://www.w3.org/2003/InkML" xml:id="stk15" contextRef="#ctx0" brushRef="#br0">12120 6202 0,'0'0'8,"0"0"3,0 0-4,0 0 2,0 0 1,0 0-1,21-46 0,-13 34 1,1-1-1,3 1 0,5 0 0,3-5 1,13 0-1,9 1 1,7-5-1,5 0 0,-4 5 1,-5-1-1,1 9 2,-9 4-3,-4 4 1,-4 0 1,4 4-1,9 8 0,16 13 1,12 8-1,13 9 1,-5 3-2,-7 5 2,-26 0-1,-8-5 1,-16 1-1,-13-5 0,-8-4 0,-12 5 0,-13 3 1,-16 1-1,-13-9 0,-8-8 1,-8-8-1,-9-5 0,-12 1 1,-8-5-1,-5-3 0,5-13 1,16-9-1,17-8 0,16-8 1,13-12-1,21-17 0,20-16 0,45-63 1,75-87-1</inkml:trace>
    </iact:actionData>
  </iact:action>
  <iact:action type="add" startTime="40325">
    <iact:property name="dataType"/>
    <iact:actionData xml:id="d16">
      <inkml:trace xmlns:inkml="http://www.w3.org/2003/InkML" xml:id="stk16" contextRef="#ctx0" brushRef="#br0">19961 6090 0,'0'0'7,"0"0"4,49-4-1,13-4-4,38-5 4,20 1-1,16-1 2,13 1-1,8-1 1,25-3-3,29-1 2,21 5 0,62-9-2,24 9 1,9-5 1,4 1-1,-33 11 1,8-11-1,-53 16-1,-34 12 2</inkml:trace>
    </iact:actionData>
  </iact:action>
  <iact:action type="add" startTime="52064">
    <iact:property name="dataType"/>
    <iact:actionData xml:id="d17">
      <inkml:trace xmlns:inkml="http://www.w3.org/2003/InkML" xml:id="stk17" contextRef="#ctx0" brushRef="#br0">4934 10677 0,'0'0'3,"0"0"-2,0 0 11,0 0-6,45-12 4,5-9 0,20-8 0,17 0-2,21 0 2,28 0 0,17 4-1,34 1 0,19 3 0,10-4 1,11-4-1,17 0 0,5-8 1,19-13-2</inkml:trace>
    </iact:actionData>
  </iact:action>
  <iact:action type="add" startTime="53100">
    <iact:property name="dataType"/>
    <iact:actionData xml:id="d18">
      <inkml:trace xmlns:inkml="http://www.w3.org/2003/InkML" xml:id="stk18" contextRef="#ctx0" brushRef="#br0">21959 10826 0,'0'0'7,"0"0"4,0 0-4,0 0 4,0 0-1,0 0-2,0 0 1,0 0 0,0 0 1,46 0-1,-9 0 1,37 0-1,71 9 0,79 3 1,61 5 0,21-1-2,-20-7 2,-22-9 1,-11-9-4,-1-20 3,21-37-1</inkml:trace>
    </iact:actionData>
  </iact:action>
  <iact:action type="add" startTime="64709">
    <iact:property name="dataType"/>
    <iact:actionData xml:id="d19">
      <inkml:trace xmlns:inkml="http://www.w3.org/2003/InkML" xml:id="stk19" contextRef="#ctx0" brushRef="#br0">7677 7369 0,'0'0'3,"0"0"-2,0 0 8,0 0 1,0 0-1,0 0 0,0 0 1,66-12-1,0 8 0,21-9 1,25-3-1,16-1 1,13 9-1,16 4 0,17 8 0,24 0 1,22-8-1,3 0 0,17-9 1,21-20-1,24-25 0</inkml:trace>
    </iact:actionData>
  </iact:action>
  <iact:action type="add" startTime="65419">
    <iact:property name="dataType"/>
    <iact:actionData xml:id="d20">
      <inkml:trace xmlns:inkml="http://www.w3.org/2003/InkML" xml:id="stk20" contextRef="#ctx0" brushRef="#br0">14959 7117 0,'0'0'8,"0"0"2,0 0-1,0 0 0,41 0 0,29-4 1,79-17-1,71-12 2,69-9-3,30-16 2,4 5-1,-1 11 0,-45 13 1,13 13-1,-21 11 0</inkml:trace>
    </iact:actionData>
  </iact:action>
  <iact:action type="add" startTime="77011">
    <iact:property name="dataType"/>
    <iact:actionData xml:id="d21">
      <inkml:trace xmlns:inkml="http://www.w3.org/2003/InkML" xml:id="stk21" contextRef="#ctx0" brushRef="#br0">4313 11062 0,'0'0'4,"0"0"-4,0 0 11,50-4-2,24-8-1,51-9 2,52-16-1,26 0 1,25-9-1,20-12 0,8 4 1,22-12 0,-9 4-2,12 4 2,4-8-1,-7 8 0,-1 8 0</inkml:trace>
    </iact:actionData>
  </iact:action>
  <iact:action type="add" startTime="78223">
    <iact:property name="dataType"/>
    <iact:actionData xml:id="d22">
      <inkml:trace xmlns:inkml="http://www.w3.org/2003/InkML" xml:id="stk22" contextRef="#ctx0" brushRef="#br0">21599 11009 0,'0'0'6,"0"0"4,0 0-1,0 0 0,0 0 1,0 0-1,42-13 1,-9 1-1,8-5 0,9 1 1,8-1-1,4 1 0,12 3 1,25-3 1,21-1-3,33 0 1,46-7 1,58-1-1,53-17 0,46 1 0,-5-5 1,-3 9-1,-5 8 0,5-4 1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0T01:34:12.1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321">
    <iact:property name="dataType"/>
    <iact:actionData xml:id="d0">
      <inkml:trace xmlns:inkml="http://www.w3.org/2003/InkML" xml:id="stk0" contextRef="#ctx0" brushRef="#br0">11682 7402 0,'0'0'1,"0"0"1,0 0 9,0 0-3,0 0 1,0 0 1,0 0-1,0 0 0,0 0 1,0 0-1,66-20 0,0 20 1,38 8-1,24 4 0,9 1 2,20-1-3,8 1 2,9-5-1,0-8 0,4-4 1,4 0-1,25 0 0,8-5 1</inkml:trace>
    </iact:actionData>
  </iact:action>
  <iact:action type="add" startTime="20726">
    <iact:property name="dataType"/>
    <iact:actionData xml:id="d1">
      <inkml:trace xmlns:inkml="http://www.w3.org/2003/InkML" xml:id="stk1" contextRef="#ctx0" brushRef="#br0">10569 16470 0,'0'0'1,"0"0"4,0 0 3,0 0 1,0 0 0,0 0 0,-29-50 1,-33 42-1,-46 24 0,-78 46 0,-29 42 2,29 4 0,45-26-2,58-24 0,38-20 1,33-18-1,16-7 0,8-1 2,13 5-3,12 3 2,13 5-2,-1 4 1,13 8 1,13 5-1,8-1 0,16 5 1,0-1-1,-12 1 0,-25-5 1,-25-3-1,-24-5 0,-21 4 1,-34 21-1,-41 21 2,-28 3-3,7-11 1,22-22 0,24-11 0,29-22 1,20-16-1,9-12-2</inkml:trace>
    </iact:actionData>
  </iact:action>
  <iact:action type="add" startTime="21272">
    <iact:property name="dataType"/>
    <iact:actionData xml:id="d2">
      <inkml:trace xmlns:inkml="http://www.w3.org/2003/InkML" xml:id="stk2" contextRef="#ctx0" brushRef="#br0">11297 16043 0,'0'0'6,"0"0"3,0 0 1,0 0-1,0 0 0,-37 58 1,4 17-1,-9 28 1,1 5-1,16-17 2,21-33-1,12-21-1,13-12 0,12-13 1,13-12-1,24-12 0,29-21 1,13-21 0,-21-8 0,-33 8-1,-25 4 0,-16 9-1,-13 8 2,-17-4-2,-28-5 2,-34 5 1,-20 12-2,0 17 0,25 12-1,33 4 1</inkml:trace>
    </iact:actionData>
  </iact:action>
  <iact:action type="add" startTime="22578">
    <iact:property name="dataType"/>
    <iact:actionData xml:id="d3">
      <inkml:trace xmlns:inkml="http://www.w3.org/2003/InkML" xml:id="stk3" contextRef="#ctx0" brushRef="#br0">14578 16656 0,'0'0'7,"0"0"3,0 0-1,0 0 0,-41-4 1,-9 4-1,-45 8 0,-29 13 1,0 12-1,24-4 1,34-8-1,25-9 0,20 0 1,9 1-1,8-5 0,8 5 0,16 11 1,30 22-1,37 12 1,20-4-1,-7-9 0,-13-3 1,-13 3-1,-20 1 0,-21-1 1,-12 5-2,-17 4 2,-12 8-1,-26 25 1,-28 12-1,-12-8 0,-1-24 1,13-26-1,21-16 1,12-13-2,8-3 2,9-5-1,4-4 1,4-4-1,4-1 0,0-7 0</inkml:trace>
    </iact:actionData>
  </iact:action>
  <iact:action type="add" startTime="23071">
    <iact:property name="dataType"/>
    <iact:actionData xml:id="d4">
      <inkml:trace xmlns:inkml="http://www.w3.org/2003/InkML" xml:id="stk4" contextRef="#ctx0" brushRef="#br0">15290 15596 0,'0'0'8,"0"0"1,0 0 4,0 0-7,0 0 3,0 0 0,0 0 1,0 0-1,0 0 0,0 50 1,-4-21-1,-1 16 0,1 22 1,0 19-1,4 14 0,-8 16 1,-5 20 1</inkml:trace>
    </iact:actionData>
  </iact:action>
  <iact:action type="add" startTime="24305">
    <iact:property name="dataType"/>
    <iact:actionData xml:id="d5">
      <inkml:trace xmlns:inkml="http://www.w3.org/2003/InkML" xml:id="stk5" contextRef="#ctx0" brushRef="#br0">16998 17339 0,'0'0'6,"0"0"3,0 0 3,0 0-5,0 0 2</inkml:trace>
    </iact:actionData>
  </iact:action>
  <iact:action type="add" startTime="24454">
    <iact:property name="dataType"/>
    <iact:actionData xml:id="d6">
      <inkml:trace xmlns:inkml="http://www.w3.org/2003/InkML" xml:id="stk6" contextRef="#ctx0" brushRef="#br0">17756 17281 0,'0'0'7,"0"0"1,0 0 4</inkml:trace>
    </iact:actionData>
  </iact:action>
  <iact:action type="add" startTime="24574">
    <iact:property name="dataType"/>
    <iact:actionData xml:id="d7">
      <inkml:trace xmlns:inkml="http://www.w3.org/2003/InkML" xml:id="stk7" contextRef="#ctx0" brushRef="#br0">18537 17128 0,'0'0'6,"0"0"4,0 0-1,0 0 1</inkml:trace>
    </iact:actionData>
  </iact:action>
  <iact:action type="add" startTime="25556">
    <iact:property name="dataType"/>
    <iact:actionData xml:id="d8">
      <inkml:trace xmlns:inkml="http://www.w3.org/2003/InkML" xml:id="stk8" contextRef="#ctx0" brushRef="#br0">18889 16308 0,'0'0'7,"0"0"3,-87 13 0,-16 7-2,-63 22 1,-32 12 2,16 3 0,41-7-1,46-13-1,33-8 0,20 0 0,18 9 1,15 15-1,22 34-1,41 54 2,37 21 0,33 3-1,4-20 1,-25-33-1,-28-29 0,-30-29 0,-16-17 2,-16-12-3,-13-5 1,-25 9 0,-45 21 0,-59 16 2,-40 9-2,11-17 0,43-21 1,44-45-1,18-50-1</inkml:trace>
    </iact:actionData>
  </iact:action>
  <iact:action type="add" startTime="25984">
    <iact:property name="dataType"/>
    <iact:actionData xml:id="d9">
      <inkml:trace xmlns:inkml="http://www.w3.org/2003/InkML" xml:id="stk9" contextRef="#ctx0" brushRef="#br0">19233 15778 0,'0'0'8,"0"0"1,0 0-1,49 4 1,34 5 1,37 7-1,-8 1 0,-34-1 2,-32-3-2,-26-1 0,-15 5 0,-5-17 0,-29 70 1,0-12-1,4 0 0,8 0 1,9 0-1,16-4 0,21 12 1,37 17-1,54 4 0,42-13 0,3-28 1</inkml:trace>
    </iact:actionData>
  </iact:action>
  <iact:action type="add" startTime="26309">
    <iact:property name="dataType"/>
    <iact:actionData xml:id="d10">
      <inkml:trace xmlns:inkml="http://www.w3.org/2003/InkML" xml:id="stk10" contextRef="#ctx0" brushRef="#br0">20503 17484 0,'0'0'6,"0"0"4,45 4-1</inkml:trace>
    </iact:actionData>
  </iact:action>
  <iact:action type="add" startTime="26458">
    <iact:property name="dataType"/>
    <iact:actionData xml:id="d11">
      <inkml:trace xmlns:inkml="http://www.w3.org/2003/InkML" xml:id="stk11" contextRef="#ctx0" brushRef="#br0">21765 17314 0,'0'0'6,"0"0"3</inkml:trace>
    </iact:actionData>
  </iact:action>
  <iact:action type="add" startTime="26578">
    <iact:property name="dataType"/>
    <iact:actionData xml:id="d12">
      <inkml:trace xmlns:inkml="http://www.w3.org/2003/InkML" xml:id="stk12" contextRef="#ctx0" brushRef="#br0">22857 17157 0,'0'0'6,"0"0"3</inkml:trace>
    </iact:actionData>
  </iact:action>
  <iact:action type="add" startTime="31192">
    <iact:property name="dataType"/>
    <iact:actionData xml:id="d13">
      <inkml:trace xmlns:inkml="http://www.w3.org/2003/InkML" xml:id="stk13" contextRef="#ctx0" brushRef="#br0">5559 7887 0,'0'0'2,"0"0"3,0 0 1,0 0 4,0 0-1,0 0 0,0 0 1,0 0-1,0 0 0,0 0 1,0 0-1,49 16 0,-32-11 0,4-1 1,7 0-1,6 0 1,3 4-1,4-4 0,5 1 1,-1-5-1,1 0 0,-1 0 0,5 0 2,8 0-3,4 4 2,8 0-1,13-4 1,4 0-1,4 0 0,0-4 0,-4 0 1,0 4-1,-5 0 0,1 0 1,4-5-1,0 1 1,4 0-2,-4 0 2,0 0-1,-9 4 0,1 0 0,-5 0 1,-3 0 0,-5 0-2</inkml:trace>
    </iact:actionData>
  </iact:action>
  <iact:action type="add" startTime="32868">
    <iact:property name="dataType"/>
    <iact:actionData xml:id="d14">
      <inkml:trace xmlns:inkml="http://www.w3.org/2003/InkML" xml:id="stk14" contextRef="#ctx0" brushRef="#br0">17139 7634 0,'0'0'7,"0"0"1,0 0 4,0 0-5,0 0 3,0 0-1,41 29 0,-28-25 1,-1 1-1,1-5 0,3 0 0,1 0 1,3 0-1,1 0 0,0 4 1,4 0-1,4 4 1,12 5-1,13-1 0,20 4 0,13-3 2,8-9 0,-4-4-2,-12-4 1,0 4-2,7 4 2,22 4-1,16 1 0,9-5 1,-14-4-1,-7 4 2,-4 0-3,12 4 1,12 1 0,9-5 1,-5-4 0,5 4-1,12 4 0,8-4 0,1 5 1,-5-1-2,9 8 3,16 13-2,29 9 0</inkml:trace>
    </iact:actionData>
  </iact:action>
  <iact:action type="add" startTime="39440">
    <iact:property name="dataType"/>
    <iact:actionData xml:id="d15">
      <inkml:trace xmlns:inkml="http://www.w3.org/2003/InkML" xml:id="stk15" contextRef="#ctx0" brushRef="#br0">9253 18051 0,'0'0'2,"0"0"-1,0 0 9,0 0-1,42-4 0,16 0 1,28-4-1,22-5 1,16 1-1,29-1 1,13 5-1,20 0 0,13 0 0,3-1 1,-16 5-1,-20-4 0,-17 0 0</inkml:trace>
    </iact:actionData>
  </iact:action>
  <iact:action type="add" startTime="39919">
    <iact:property name="dataType"/>
    <iact:actionData xml:id="d16">
      <inkml:trace xmlns:inkml="http://www.w3.org/2003/InkML" xml:id="stk16" contextRef="#ctx0" brushRef="#br0">13453 18076 0,'0'0'7,"0"0"2,0 0 1,0 0-1,0 0 0,82 8 1,5 9-1,58 12 1,50 8 0,57 9 2,62 3-3,71-11 0</inkml:trace>
    </iact:actionData>
  </iact:action>
  <iact:action type="add" startTime="40383">
    <iact:property name="dataType"/>
    <iact:actionData xml:id="d17">
      <inkml:trace xmlns:inkml="http://www.w3.org/2003/InkML" xml:id="stk17" contextRef="#ctx0" brushRef="#br0">17735 18109 0,'0'0'7,"0"0"2,0 0 0,0 0 1,70 17-1,25 12 1,63 20-1,40 18 1,46 3-1,33-16 0,-3-29 1,3-29-1</inkml:trace>
    </iact:actionData>
  </iact:action>
  <iact:action type="add" startTime="44915">
    <iact:property name="dataType"/>
    <iact:actionData xml:id="d18">
      <inkml:trace xmlns:inkml="http://www.w3.org/2003/InkML" xml:id="stk18" contextRef="#ctx0" brushRef="#br0">8947 16172 0,'0'0'0,"0"0"3,4 53 9,17 96-6,29 191 6,32 136-4,-7-16 2,-9-96-2,-29-111 2,-12-96-1,-13-66 0,-7-41 1,-5-38-1,0-12 0</inkml:trace>
    </iact:actionData>
  </iact:action>
  <iact:action type="add" startTime="45172">
    <iact:property name="dataType"/>
    <iact:actionData xml:id="d19">
      <inkml:trace xmlns:inkml="http://www.w3.org/2003/InkML" xml:id="stk19" contextRef="#ctx0" brushRef="#br0">9125 15807 0,'0'0'7,"0"0"2,41-4 1,38-4-2,74-13 1,87-16 2,33-9 0,17-12-1,-9-4 0,-33-4-1,-20 0-1,-54 16 2,-30 17-1,-28 12 0,-16 13 0,-22 0 1,-16-1-2,-8 5 2,-8 0 0,-5 4-2,-8 0 2,0 4-1,0 5 0,-4 7 0,0 13 1,0 21 0,-8 16 0,-5 54-1,1 66 0,-5 92 1,-3 65-2,-5-53 2,0-29-2,-4-41 1,0-38 1,0-25-1,0-37 1,0-41-1,0-25 0,-4-17 0,0-8 1,-5-4-1,-7-1 1,-34 10 0,-82 15-1,-150 34 1</inkml:trace>
    </iact:actionData>
  </iact:action>
  <iact:action type="add" startTime="61062">
    <iact:property name="dataType"/>
    <iact:actionData xml:id="d20">
      <inkml:trace xmlns:inkml="http://www.w3.org/2003/InkML" xml:id="stk20" contextRef="#ctx0" brushRef="#br0">13155 18262 0,'0'0'2,"0"0"2,-21-62 4,54-112 2,67-240 0,48-190 2,39-5-3,-9 63 0,-21 115 0,-12 104 1,-54 95-1,-13 83 0,-3 50 1,7 37-2,9 20 2,25 26-1,37 24 0,71 46 0,70 49 0,16 42 2,-12 17-2,-33 7 2,-38 10-4,-41 3 3,-62-17-1,-53-16 0,-59 0 0,-57 58 0,-80 92 0,-86 81 2,-33-19-1,21-96-2,16-67 2,17-53-1,28-50 0,18-24 0,19-26 1,-3-36-2,-37-67 2,-71-137 0</inkml:trace>
    </iact:actionData>
  </iact:action>
  <iact:action type="add" startTime="70894">
    <iact:property name="dataType"/>
    <iact:actionData xml:id="d21">
      <inkml:trace xmlns:inkml="http://www.w3.org/2003/InkML" xml:id="stk21" contextRef="#ctx0" brushRef="#br0">7706 6810 0,'0'0'2,"0"0"3,0 0 2,0 0 5,0 0-6,0 0 3,0 0 1,0 0-1,0 0 0,0 0 1,0 0 0,0 0-1,45 0 0,-32 0 1,8 0-1,7 0 1,10 0-1,3 0 0,0 0 1,1 0-1,-5 0 0,-4 0 1,0-4-1,0 0 0,0 0 0,1 0 2,-1 0-3,0 0 2,0 4 0,0 0-2,0 0 2,0 0-1,4 0 0,1 0 0,-1 0 1,0 0 0,4 0 1,-3 0-3,-1 0 0,-4 0 3,0 0-3,-4 0 1,0 0 3,0 0-5,4 0 2,4 0 3,1 0-5,3 0 3,4 0-1,5 0 1,4 0-2,0 4 2,-5 0 1,1 0-3,0 0 0,-9 0 3,-4-4-3,-4 0 3,0 0-3,-4 0 2,0 0-1,0 0 0,4 0 0,-4 0 0,13 0 1,3 0 0,5 0-2,0 0 1,-1 0 2,1 4-3,-9-4 2,1 4-1,-1-4 1,-4 0-1,0 0 0,-3 0 0,-5-4 1,-1 0-1,1 0 1,-4 0 0,0 0-3,4 0 3,0 0 1,4 4-3,4-5 1,1 5 0,7 0 1,1 0 1,-1 0-4,1 0 3,-1 0 1,1 5-3,-5-1 1,0-4 2,-7 0-4,-1 0 2,-4 0 1,-5 0-1,1-4 1,0-1 0,-4 1-2,4 0 2,-1 0 0,1 0-2,4 0 1,13 4 1,-5 0 0,8 0 3,5 0-8,4 0 4,-5 4 0,-3 0 0,-5-4 1,1 4-1,-1 0 0,-8-4 0,0 0 1,0 0 0,0 0-1,5 0 0,-1 0 2,8 0-3,1 0 1,8 0 2,4 4-4,8 1 3,0 3-1,-4 0 2,-4 0-2,-4-4-2,-17 1 4,0-5-2,-4 0 0,0 0 0,5 0 2,7 0-3,17 4 1,9 0 1,7 0-1,5 0 1,-9 0-2,-12 0 1,-12-4 1,-9 0 1,-3-4-4,-5 0 3,-4 0-1,0 4 0,0 0 1,8 0 0,13 0 0,8 4-3,8 0 3,4-4-1,-4 4 2,-8-4-3,-8 0 1,-9 0 1,-4 0-1,-3-4 0,-6 0 1,-3 0-2,0 0 2,-4 0-1,4 0 1,-1-1-1,1 1 0,4 4 2,8-4-3,5 4 2,8 0-2,7 0 2,-3 0-1,0 4 0,-4 0 2,-1 1-3,-11-5 1,-5 0 1,-4 0-2,-5 0 2,1 0-1,-4 0 1,0 0-1,-1 0 0,1 0 2,0 0-4,4 0 3,3 0-1,10 4 1,3 0-1,9 0 0,4 0 1,3 0-1,1 0 0,-8 1 0,-4-1 1,-5-4-1,-8 0 0,-4 0 1,0 0 0,-4 0-1,0-4 0,-5 4 0,1-5 0,0 5 0,-1 0 2,5 0-3,4 0 2,4 0 0,9 0-2,3 0 1,5 0 2,4 0-2,-1 0-1,1 0 1,-4 0 1,-5 0 2,-8 0-4,-3 0 0,-1-4 1,-4 0 0,-5 0 1,1 0-1,-4 0 0,4 0 1,4-1-1,8 1 0,8 0 0,9 0 1,0 4-1,4 0 3,0 0-5,0 0 2,-9 0 0,-3 0 2,0 0-3,-18 0 1,1 0 0,0-4 1,0 0-1,-4 0 1,8 0-1,-8-1 0,12 1 2,9 0-3,3 0 2,5 0-1,-4 0 0,4 4 2,-5 0-4,-3 0 3,-1 0-1,-7 0 1,-1 0-2,-4 0 2,0 0-1,-8 0 0,4 0 1,0 0-2,0-4 3,0-1-3,4 1 2,4 0-1,9 0 0,-1 4 1,5 0-1,4 0 0,-1 0 1,1 4-1,-4-4 0,-9 0 1,-4 0-1,-4 4 0,-4-4 0,-4 0 0,0 0 1,0 0-1,-4 0 1,-1 0-1,1 0 0,4 0 0,4 0 1,0 0-1,4 0 2,4 0-2,4 0-1,9 0 1,-13 0 1,1 0 1,-5 4-4,-9-4 2,-3 0 1,-8 0 0,-9 0-2,-4 0 1</inkml:trace>
    </iact:actionData>
  </iact:action>
  <iact:action type="add" startTime="79920">
    <iact:property name="dataType"/>
    <iact:actionData xml:id="d22">
      <inkml:trace xmlns:inkml="http://www.w3.org/2003/InkML" xml:id="stk22" contextRef="#ctx0" brushRef="#br0">15095 14722 0,'0'0'3,"0"0"-2,-66 34 9,25-10 0,-5 5-2,1 5 1,-1-1 0,-8 8 1,-16 13-1,-29 37 1,-34 50-1,-28 62 0,-46 82 1,0 22-1,25 16 0,33-38 1,54-57-1,33-25 0,16-42 1,5-20-1,4-13 1,-4-12-1,-1-8 0,1-9 1,8-16-2,8-21 2,12-16-1,5-13 1,4-12-1,0-5 0,4-3 0,0-1 1,0 1-1,4-5 0,0 4 1,4-4-1,5 5 0,3 3 1,22 13-1,32 13 0,38 8 0,24 3 1,9-3-1,3-4 0,-3-9 1,0-12-1,-9-9 0,-12-7 0,-4-1 1,4 4-1,4 1 1,-4-9-1,-8-8 0,-13 0 1,-8-1-1,-16 5 0,-9 0 0,0 5 1,-4-5-2,17-5 2,8-11-1,20-17 1,9-21-1,-9-21 0,-15-7 1,-18-1-1,-20-12 0,-13-30 0,-12-24 1,-12-41-1,-13-25 0,-8-13 1,8-37-1,16-17 0,26-3 1,33-22-1,7 55 0,6 36 2,-14 51-3,-24 57 1,-13 34 1,-12 24-2,-12 21 2,-9 8 0,-4 5-2,0 3 2,-4 5-1,0 4 0,0 0 1,0 0-1,-4-5 1,-4 1-1,-9 0 0,-16-5 1,-45-16-1,-88-41 0,-119-42 1,-59-12-1,26 41 0,41 42 1,24 12-1,38 16 1,33 9-1,37 8 1,38 5 2,28 3-6</inkml:trace>
    </iact:actionData>
  </iact:action>
  <iact:action type="add" startTime="82553">
    <iact:property name="dataType"/>
    <iact:actionData xml:id="d23">
      <inkml:trace xmlns:inkml="http://www.w3.org/2003/InkML" xml:id="stk23" contextRef="#ctx0" brushRef="#br0">17416 18254 0,'0'0'6,"0"0"3,0 0 1,0 0-1,71 58 0,69-41 1,125-21 0,99-42-1,21-33 1,-46-8-1,-78 9 0,-71 24 0,-66 8 1,-41 13-1</inkml:trace>
    </iact:actionData>
  </iact:action>
  <iact:action type="add" startTime="83063">
    <iact:property name="dataType"/>
    <iact:actionData xml:id="d24">
      <inkml:trace xmlns:inkml="http://www.w3.org/2003/InkML" xml:id="stk24" contextRef="#ctx0" brushRef="#br0">21305 17960 0,'0'0'8,"0"0"0,0 0 1,0 0 1,0 0-1,42 21 0,-38-21 0,-4-13 0</inkml:trace>
    </iact:actionData>
  </iact:action>
  <iact:action type="add" startTime="87592">
    <iact:property name="dataType"/>
    <iact:actionData xml:id="d25">
      <inkml:trace xmlns:inkml="http://www.w3.org/2003/InkML" xml:id="stk25" contextRef="#ctx0" brushRef="#br0">11285 5399 0,'0'0'9,"0"0"-1,0 0 1,0 0-1</inkml:trace>
    </iact:actionData>
  </iact:action>
  <iact:action type="add" startTime="87712">
    <iact:property name="dataType"/>
    <iact:actionData xml:id="d26">
      <inkml:trace xmlns:inkml="http://www.w3.org/2003/InkML" xml:id="stk26" contextRef="#ctx0" brushRef="#br0">10643 5436 0,'0'0'14,"0"0"-11,0 0 6,0 0 0</inkml:trace>
    </iact:actionData>
  </iact:action>
  <iact:action type="add" startTime="96293">
    <iact:property name="dataType"/>
    <iact:actionData xml:id="d27">
      <inkml:trace xmlns:inkml="http://www.w3.org/2003/InkML" xml:id="stk27" contextRef="#ctx0" brushRef="#br0">11603 7477 0,'0'0'1,"0"0"1,0 0 8,0 0-1,0 0 0,0 0 0,0 0 1,54-12-1,-29 7 1,0-3-1,8 0 0,8 0 1,13-1-1,8 5 0,17 8 1,12 5 0,4-1-1,-4-8 0,4-4 0,8-5 1,9 5-1,0 4 0,-5 9 0,1-5 1,-5 0-1,1-4 0,-1 0 1,1 4-1,-9 0 1,-16 0-1,-22 0 0,-11 1 0,-13-1 1,-8-4-1,-9 0 0,-3 0 1,-5 0-1,-4 0 0,-4 0 0,0 0 0,0 0 1,0 0-1,-91-46 1,21 30-1,-25 3 1,-25 1-1,-17-1 0,9 1 0,12 4 1,4 3-1,5 10 1,-9-1-1,8-4 1,9-4-1,21-1 0,15 1 1,14 0-1,7 0 0,9 4 1,9 0-1,3 0 0,4 0 0,5 0 2,4 0-3,-1 0 4,5 0-6,0 0 4,4 0-1,0 0 0,0 0 3,0 0-5,0 0 4,108 25-3,-30-13 2,22-3-2,15-5 1,14 0 0,3 0 1,-16 4 1,-21 1-3,-21-9 2,-16 0-2,-12-5 2,-9 1 0,-8 0-1,-8 0 2,-5 0-3,-3 4 2,-5 0-2,0 0 1,-4 0 2,-4 0-4,0 0 2,0 0 2,-107-8-2,-1 3 0,-32 5 2,-18 5-3,5-1 1,17-4 0,20 4 1,21 0 0,16 4-1,13 1-1,12-1 2,13 0-1,8-4 0,8 0 2,8 1-3,5-5 2,4 0-2,-1 0 2,5 0-2,0 0 4,4 0-4,0 0 0,0 0 2,0 0-1,112 0 2,-9 0-3,34 0 2,24-5-1,9-3 0,8 0 0,-13 0 1,-20-9-1,-17-4 1,-28 5-1,-26 3 1,-24 5-1,-17 4 0,-13 0 1,-3 0-1,-5-1 0,-12 5-1,0 0 2,0 0-1,0 0 0,0 0 2,-169-8-2,-1 4 0,-28 0 0,7 4 2,13 4-3,34-4 1,36 0 0,29 0 2,21 4-3,13 0 1,12 0 0,8-4 0,8 0 2,5 0-2,4 0 0,8 0-1,0 0 2,0 0 1,0 0-3,120 9 1,-9-9 1,30-4 0,12-1-2,0 5 1,-12-4 0,-17-4 2,-25-4-2,-28 3 1,-22 1 0,-16 4-2,-12 0 1,-8 0 0,-9 4 0,-4 0 0,0 0 3,-100 4-5,-40 4 3,-55 0 0,-16 5-1,17-1-1,37 1 1,32 7 2,30 1-3,21 0 4,20-5-4,21-3 3,21-9-1,12 0-1,8 0-4</inkml:trace>
    </iact:actionData>
  </iact:action>
  <iact:action type="add" startTime="103802">
    <iact:property name="dataType"/>
    <iact:actionData xml:id="d28">
      <inkml:trace xmlns:inkml="http://www.w3.org/2003/InkML" xml:id="stk28" contextRef="#ctx0" brushRef="#br0">10478 6790 0,'0'0'3,"0"0"-2,0 0 10,0 0-3,0 0 1,0 0 1,0 0-1,0 0 0,0 0 1,0 0-1,0 0 0,0 0 0,0 0 0,0 0 1,0 0 0,0 0-2,0 0 2,0 0 0,0 0-1,0 0 0,0 0 0,0 0 1,0 0-1,0 0 1,0 0-1,0 0 0,0 0 0,0 0 1,0 0-1,0 0 0,0 0 1,0 0-1,0 0 0,0 0 1,0 0-1,50-13 0,-38 9 1,5 4-1,-1 0 0,5 0 0,-1 0 1,5 0-1,4 0 1,0 4-1,0-4 0,0 0 0,0 0 0,0 0 1,-4 0-1,0 0 1,-5 4-1,-3-4 0,-1 0 0,1 0 2,-5 0 0,1 0-4,-1 0 2,-3 0 1,-1 0-1,4 0 0,1 0 1,-1 0-1,0 0 0,1 0 0,-1 0 1,1 0-1,-1-4 0,1 0 1,-1 0-1,0 4 0,1 0 1,-1 0-2,1-4 2,3 0-1,1 4 1,-1 0-1,1 0 0,-1-4 1,5 4-1,0 0 1,4 0-2,-9 0 2,1 0-1,-1 0 1,5 0-2,0 0 2,-1 0 0,1 0-1,0 0 0,-1 0 0,1 0 0,0 0 1,8 4 0,-13 0-1,5 0 0,0-4 0,-5 0 0,1 0 1,-1 0-1,-3 0 0,7 0 1,-7 0-1,3 0 0,5-4 1,0 0-1,3 0 0,5-1 1,0 1-1,0 0 0,0 0 1,0 4-2,0 0 2,0 0 0,0 0-1,0 0 0,0 0 0,0 0 0,0 0 0,0 4 1,0 0 0,-4 0-1,0 1 0,-1-1 0,1 0 0,-4-4 1,-5 0-1,5 0 1,0 0-1,0 0 0,-1 0 1,5-4-1,4 0 0,0-1 0,8 1 1,-4 0-1,5 4 1,-1 0-1,-4 0 1,0 0-1,0 0 0,-4 0 0,0 0 0,-4 0 1,0 0-1,-1 0 0,1 0 1,-4 0-1,0 0 0,-1 4 0,1 0 1,0 1-1,-5-1 0,1-4 0,-1 0 1,5 0-1,0 0 0,-1 0 1,5 0-1,4 0 0,8 0 1,5 0-1,7 0 0,5 0 1,0 0-2,0 4 3,4 0-3,-13 0 2,1 0-1,-5 0 0,1 1 1,-9-1-1,-4 0 1,0 0-1,0 0 0,4 0 0,0 0 1,8 5-1,5-1 0,3 0 0,5 0 1,0 1-1,0-1 0,-1-4 1,-3 0-1,-4 0 0,-5 1 1,-4-1-1,-4 0 0,-4-4 0,-4 0 1,0 4-1,0-4 0,0 4 1,-1 0-1,-3 0 1,0 1-1,-1-1 0,1-4 0,-9 0 1,9 0-1,0 0-1,-5 0 2,1 0 0,0 0-1,-1 0 0,-4 0 1,-3 0-1,-1 0 0,-4 0 0,0 0 1,0-4-1,-4-1 0,0 1 1,0-4-1,0 8 0,0 0 0,-20-58 1,7 29-1,1 0 0</inkml:trace>
    </iact:actionData>
  </iact:action>
  <iact:action type="add" startTime="105901">
    <iact:property name="dataType"/>
    <iact:actionData xml:id="d29">
      <inkml:trace xmlns:inkml="http://www.w3.org/2003/InkML" xml:id="stk29" contextRef="#ctx0" brushRef="#br0">14156 6533 0,'0'0'8,"0"0"1,0 0 1,0 0-1,0 0 0,0 0 1,0 0-1,0 0 1,0 0-1,0 0 1,0 0-1,0 0 0,0 0 1,0 0-1,0 0 0,66 21 0,-24-1 1,7 5-1,5 0 0,0-4 0,-5-1 1,9 1-1,-8 0 2,4 0-2,0-1-1,-1 1 3,-15-4 0,-5-1 0,-8-4-6,-9 1 4,-3-5 0,-5 0 2,0-3-3,-4-1 1,0 0 0,-4 0 1,0 0 0,-8 4-2,-8 5 3,-18 8-3,-28 12 1,-20 12 1,-18 9-1,5 0 0</inkml:trace>
    </iact:actionData>
  </iact:action>
  <iact:action type="add" startTime="110546">
    <iact:property name="dataType"/>
    <iact:actionData xml:id="d30">
      <inkml:trace xmlns:inkml="http://www.w3.org/2003/InkML" xml:id="stk30" contextRef="#ctx0" brushRef="#br0">10391 6906 0,'0'0'1,"0"0"3,0 0 5,0 0 1,0 0-1,0 0 0,0 0 1,41 0 0,-32-5-1,-1 5 0,0 0 0,5 0 1,-9 0-1,12 5 1,5-1-1,8 0 0,4 4 1,4-4-1,5 0 0,-1-4 1,5 0-1,-1 0-1,-8 0 2,1 0 1,-1 0-3,-4 0 2,0 5-1,4-1 1,9 4-1,8 0 0,8 5 1,4-5-2,4-4 3,-4-4-2,1-4-1,-1 0 2,-8 0-1,-5 4 1,-3 0 0,4 4-2,4 4 1,8 0 0,13 1 2,7-5-2,-3-4-1,0-4 3,-9 0-3,-7-1 1,-9 5 1,-1 5-1,10 3 0,11 0 0,1-4 2,4-4-2,-1-4 1,-7-4-2,-9 0 1,-8-1 1,-8 5 0,-5 0-2,9 4 1,8 4 2,21 0-2,8-4-1,12-8 3,-8 0-3,-16-5 1,-13 5 1,0 4-2,5 0 3,11 0-3,14-1 2,7 1 0,-8-4-2,-16 0 1,-17 4 2,-12-1-2,-9 1 0,-4 0 0,0 0 1,5 0-2,-5 0 1,13-5 2,3 1-3,5-4 1,-8-1 1,-9 1-1,-8 4 1,-8-1-1,-8 1 0,-5 0 1,-3 4-1,-1 0 1,0-5-2,0 1 3,-4 0-3,1-1 1,-1 1 1,-4 0-1,0 0 0,0-1 2,0 9-3,0 0 1,0 0 0,-17-54 1,13 38 0,0 3-2,-4 1 1,4 0 3,4-1-4,-13 1 1,5-1 1,0 1-1,-1-5 0,-3 1 0,-1-5 0,-3-4 1,-5 0-1,1 1 0,-1-1 0,0 0 1,0 0 0,5 0-2,-1 0 2,1 1-1,3-1 0,-11 0 0,3 0 1,0 0-1,-4 0 0,1 0 1,-1 1-1,-12-1 1,3-4-1,-15 0 1,-1 0-1,0 0-1,1 4 1,3 4 1,-3 1 0,3 3-1,5 1 0,-9-1 1,-4 0-1,-4 5 0,-8-5 0,-4 5 3,-5-5-5,-3 1 3,3-5-1,-3 0 0,-1 5 0,-8 3 0,-4 9 2,-12 4-2,-5-4 0,1-4 0,7-5 1,5 1-1,4 4 0,4 8 0,-4 0 0,-4 0 0,0-4 1,0-5 0,4-3-2,12 4 2,1 4-1,-9 8 2,-17 4-4,-8 4 3,9-3 0,8-5-2,8 4 2,0 4 0,-4 13-2,-4 4 2,-4 0-1,12-4 0,16-4 0,5-5 1,12 1-1,9 4 1,4-1-1,-1 5 0,5 4 1,8 4 0,0 0-2,8 5 1,9 3 1,4 13 0,8 16-1,0 30 0</inkml:trace>
    </iact:actionData>
  </iact:action>
  <iact:action type="add" startTime="120595">
    <iact:property name="dataType"/>
    <iact:actionData xml:id="d31">
      <inkml:trace xmlns:inkml="http://www.w3.org/2003/InkML" xml:id="stk31" contextRef="#ctx0" brushRef="#br0">8653 18676 0,'0'0'2,"0"0"0,0 0 8,0 0-1,0 0-1,0 0 2,0 0 0,0 0-1,0 0 0,0 0 1,58-24-1,-25 24 0,21 0 1,17 0-1,15 0 0,22-5 0,8-3 2,8 4-2,-8 4 0,0 0 1,8-4-1,12-9 0,13 1 0,17 0 0,16-5 1,8 5-1,-4-1 0,0 5 1,-20 0-1,-9-1 0,-4 1 0,-12 4 1,-5 8-1,5 0 5,4-8-8,8 0 5,12 0-3,18-4 2,11 3-1,17-3 0,8-4 1,-16 3 0,-17 5-1,-8 8 0,0 9 0,8 3 0,17 5 2,0 4-2,-9-4 0,1-1 2,-1 1-3,0-9 2,-12-3-3,-8-1 2,-8-4 0,-13 0 1,-4 5-1,-9 3 0,14 0 1,-1-3-1,4-1 2,8 0-3,1-4 1,3-4 1,9 0-1,4 5 1,5-1-2,3-4 3,4 0-3,5 0 2,0 0-1,7 0 0,5-4 0,5-1 1,15-3-1,1-8 1,12-1 0,17-8-2,24-8 2,30 0-1,57-13 0,71-12 1,103 0-2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0T01:34:12.1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212">
    <iact:property name="dataType"/>
    <iact:actionData xml:id="d0">
      <inkml:trace xmlns:inkml="http://www.w3.org/2003/InkML" xml:id="stk0" contextRef="#ctx0" brushRef="#br0">10569 5080 0,'54'4'1,"53"4"2,113-4 6,98-4 1,63-8 1,49-21-2,-20 0 1,20-12-1,4 3 2,-3 18-3,28 3 1,17 25 0,28 17 0,22 4 1,4 13 0,-13-5 1,-4-16-4,8-13 3,33-21-2,38-16 2</inkml:trace>
    </iact:actionData>
  </iact:action>
  <iact:action type="add" startTime="19794">
    <iact:property name="dataType"/>
    <iact:actionData xml:id="d1">
      <inkml:trace xmlns:inkml="http://www.w3.org/2003/InkML" xml:id="stk1" contextRef="#ctx0" brushRef="#br0">13014 8409 0,'0'0'2,"0"0"-1,0 0 8,0 0 2,0 0-3,0 0 2,54-5-1,-9 5 1,26 0-1,36 0 0,34-4 5,29 4-8,28 0 4,30 9 0,37 3-1,12-4 2,17 5-3,28-13 2,26-17-1,45-8 0,50-16 0</inkml:trace>
    </iact:actionData>
  </iact:action>
  <iact:action type="add" startTime="20487">
    <iact:property name="dataType"/>
    <iact:actionData xml:id="d2">
      <inkml:trace xmlns:inkml="http://www.w3.org/2003/InkML" xml:id="stk2" contextRef="#ctx0" brushRef="#br0">19059 8558 0,'0'0'7,"0"0"11,0 0-17,62-5 8,54-7 0,99-17 1,46-4 0,36-4-1,-11-5 0,-1 13 0,13 0 1,4 9-1,50 3 0,33-4 1</inkml:trace>
    </iact:actionData>
  </iact:action>
  <iact:action type="add" startTime="27859">
    <iact:property name="dataType"/>
    <iact:actionData xml:id="d3">
      <inkml:trace xmlns:inkml="http://www.w3.org/2003/InkML" xml:id="stk3" contextRef="#ctx0" brushRef="#br0">6233 11398 0,'0'0'2,"0"0"-1,0 0 9,0 0-1,0 0 0,0 0 1,79 12-1,-17-16 1,12-4-1,5 0 0,-9-1 0,-12 5 1,-8 4 0,-5 0 1,1 4-2,3 0 1,-3-4-1,-1 0 1,-3-4-2,-5 0 2,-4 0 0,-8 0-2,0-4 2,0-1-1,12-3 0,17-9 0</inkml:trace>
    </iact:actionData>
  </iact:action>
  <iact:action type="add" startTime="32958">
    <iact:property name="dataType"/>
    <iact:actionData xml:id="d4">
      <inkml:trace xmlns:inkml="http://www.w3.org/2003/InkML" xml:id="stk4" contextRef="#ctx0" brushRef="#br0">19423 11510 0,'0'0'2,"0"0"1,0 0 5,66-17 2,-4 5-1,25-5 1,4-4-1,12-8 0,5-4 1,-13 4 2,-12 9-3,-9 11 0,1 9 0,16 4 2,4-4-3,13-8 1,-9-4 1,-8-1-2,0 1 2,8-1 0,25 1-1,17-5 1,16 1 0,17 3-2,8 5 2,4 4-2,17 0 1,8 0 1,0 0-1,25-5 1,4-3-1,12 0 1</inkml:trace>
    </iact:actionData>
  </iact:action>
  <iact:action type="add" startTime="40374">
    <iact:property name="dataType"/>
    <iact:actionData xml:id="d5">
      <inkml:trace xmlns:inkml="http://www.w3.org/2003/InkML" xml:id="stk5" contextRef="#ctx0" brushRef="#br0">5381 14776 0,'0'0'2,"0"0"1,0 0 6,0 0 0,0 0 0,49-16 0,-11 3 1,7-3-1,1-1 1,-1 5-1,-12-1 0,4 5 1,-8 0-1,0 4 0,0-1 0,0 1 1,4-4 1,1 0-4,3 0 3,4-5 0,5 1-1,7-1 0,14 1 0,15 4 1,9 3-1,13 1 0,3-4 1,1-4-1,0-1 0,-9 5 1,0 4-1,13 0 1,4-5-1,16 1 0,13-4 0,16-1 1,1 1-1,-1 3 0,-8 1 1,-8 0-1,-4 4 0,-5 0 1,-4 4-1,-3 0 0,-9 0 1,-4 0-1,-1 0 0,9 0 1,5 0-1,3 0 0,1 0 1,7 0-1,1-5 0,-17 1 0,0 4 1,-12 0-1,-5 0 1,-7 4-1,-1 1 0,4-1 1,1 0 0,3 0-2,-7 0 1,11 0 1,1 0 0,4 1-1,0-1 0,-4-4 0,-1 0 1,-3 4-1,8 0 0,12-4 0,4 0 1,13 0-1,12 0 1,5 4-1,-1 0 0,0 0 0,1 1 1,-5 3-1,-4 0 0,-21-4 0,1 0 1,-5 1-1,-4-1 1,-8 4-1,-4 0 0,-17 1 0,0-5 1,9 0-1,24-8 1,50-5-2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0T01:34:12.1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706">
    <iact:property name="dataType"/>
    <iact:actionData xml:id="d0">
      <inkml:trace xmlns:inkml="http://www.w3.org/2003/InkML" xml:id="stk0" contextRef="#ctx0" brushRef="#br0">5662 3080 0,'0'0'5,"0"0"-5,0 0 18,0 0-18,0 0 9,0 0 2,0 0-3,0 0 1,83 8 0,-13-8 1,50 9-1,54-1 1,53 8-1,47 9 1,3 0-1,12-8 0,1-1 0,-13-8 0,13 1 1,-9-1-1,42 0 1,16 1-1,29 7 0,71 1 1,24 8-1,46-9 0,21 1 0,37-17 1,66-9-1,57-15 0,35-18 1,69-16-1,71-16 0,136-26 1,91-7-1</inkml:trace>
    </iact:actionData>
  </iact:action>
  <iact:action type="add" startTime="12365">
    <iact:property name="dataType"/>
    <iact:actionData xml:id="d1">
      <inkml:trace xmlns:inkml="http://www.w3.org/2003/InkML" xml:id="stk1" contextRef="#ctx0" brushRef="#br0">6444 9841 0,'0'0'2,"0"0"0,95-21 7,50 1 0,70-5 2,29 0-1,58-8-2,-33 12 1,-33 0 0</inkml:trace>
    </iact:actionData>
  </iact:action>
  <iact:action type="add" startTime="12818">
    <iact:property name="dataType"/>
    <iact:actionData xml:id="d2">
      <inkml:trace xmlns:inkml="http://www.w3.org/2003/InkML" xml:id="stk2" contextRef="#ctx0" brushRef="#br0">6274 15215 0,'0'0'5,"0"0"5,96-4 1,90-21-3,124-37 1,95-37 2,38-17-2,-8-8 1,32-17-3</inkml:trace>
    </iact:actionData>
  </iact:action>
  <iact:action type="add" startTime="13252">
    <iact:property name="dataType"/>
    <iact:actionData xml:id="d3">
      <inkml:trace xmlns:inkml="http://www.w3.org/2003/InkML" xml:id="stk3" contextRef="#ctx0" brushRef="#br0">11458 12934 0,'0'0'7,"0"0"2,0 0 4,79-17-5,49-3-1,87-9 3,79-13-1,58 1 1,53-1-1,84-24 1</inkml:trace>
    </iact:actionData>
  </iact:action>
  <iact:action type="add" startTime="14632">
    <iact:property name="dataType"/>
    <iact:actionData xml:id="d4">
      <inkml:trace xmlns:inkml="http://www.w3.org/2003/InkML" xml:id="stk4" contextRef="#ctx0" brushRef="#br0">9634 12810 0,'0'0'8,"0"0"1,0 0 1,0 0-2,54 0 2,8 0-1,49-5 0,51 1 0,74 0 2,12-8-3,4-9 1</inkml:trace>
    </iact:actionData>
  </iact:action>
  <iact:action type="add" startTime="18469">
    <iact:property name="dataType"/>
    <iact:actionData xml:id="d5">
      <inkml:trace xmlns:inkml="http://www.w3.org/2003/InkML" xml:id="stk5" contextRef="#ctx0" brushRef="#br0">10093 8731 0,'0'0'4,"0"0"-4,0 0 9,0 0 0,0 0 0,79-4 1,-1-4-1,51-13 1,44-8 1,38 5 0,67-5-2,61 8 0</inkml:trace>
    </iact:actionData>
  </iact:action>
  <iact:action type="add" startTime="20585">
    <iact:property name="dataType"/>
    <iact:actionData xml:id="d6">
      <inkml:trace xmlns:inkml="http://www.w3.org/2003/InkML" xml:id="stk6" contextRef="#ctx0" brushRef="#br0">11996 6285 0,'0'0'9,"0"0"-1,58-5 1,25-3 1,33 0-1,8 8 0,8 4 2,5 8-3,8 9 2,4 12-1,-9 17 0,-7 29 1,-17 24-1,-30 30 0,-23 24 1,-39 4-1,-32 1 0,-62 32 1,-75 1-1,-45-25 0,-46-46 1,37-66-1,34-33 0,28-29 0,5-25 1,12-21-1,0-29 0,0-32 1,16-39-1,26-48 0,53-51 2,75-98-3,140-134 2,195-53-1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C5B6D11E-30D9-4145-B2C0-201F01C4B42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E1F67392-0F07-4B02-8C69-72F8ED0399C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5CA729BF-7F18-4B69-92E8-4FC47F64E5C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CF17B03F-954A-481E-8631-07501DF28EB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E5E5E8E9-7171-4E32-B7CD-11AF63F0C1A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31" name="Rectangle 7">
            <a:extLst>
              <a:ext uri="{FF2B5EF4-FFF2-40B4-BE49-F238E27FC236}">
                <a16:creationId xmlns:a16="http://schemas.microsoft.com/office/drawing/2014/main" id="{F1E2DB99-3380-43AA-8290-2D4782F6C9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9A8DFB4C-150C-4AC9-BBAB-122C7EA73A3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AC373C08-E7AA-4E86-A1AF-75F411BC8610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1820338C-6208-4174-8D58-50EDAF71BB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4134A46E-B4F9-4C0C-8C8E-502748388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36D08CD8-A635-4691-AD2B-F36CE0D78A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397E36C7-6A19-45D8-9733-A3573B9173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D8FA7AB1-B4FA-4DE3-86AA-8991E7A98F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B8E020B9-9839-49AC-A9AE-65D82149D8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17A827EC-BF54-439C-95EC-1D9A371B15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C05A7066-A29F-4932-A9CA-2184C5B8B2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F7719410-646A-40C5-AEE0-D03697239C4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DFE70F35-26B2-45E5-8182-5171AF4F9CA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43985616-FC2E-42FD-8DBE-FF390CFB7CC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2BF74573-0B18-409B-82AC-5D7B0F3574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5C6C8CFA-BC25-455E-9243-98BE2F8420A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6805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2C234815-6184-4CF3-ADA4-2BFD87706D3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F253013C-8276-4CAF-A7E6-00BE2E7DB2D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7E5118A0-8465-49D9-B794-82E3878037D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31AE3E-0A2E-418D-83AB-5CE76F90DD3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1846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601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9182B4CC-FF35-4E99-AD83-775483E9B5C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0486DA80-984D-4155-B092-F8CAE889442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2E748966-F89D-4BC3-BA45-C559B1754D1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B7EBB6-66FA-460A-811D-435EC9E1984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18257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76200"/>
            <a:ext cx="7793037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F950A74B-22E4-43B7-AFCA-28DCA04B085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717F99EB-880C-4854-9208-56508E23887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2BBDE5D8-FAA2-4BB5-B1FF-5E3B64421F5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6874E0-E94A-4125-9C7B-9A09933FFDA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13441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81FD69B8-3BAB-4EA3-BE30-521118F6F83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9AE1B17B-11A2-4B4D-9FA6-BFC06EC9806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CF84AFDF-8898-4840-8D62-66CCC48372E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C0C396-F98C-4E16-8348-638E5B2D07B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5683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442C0C30-8FBC-4171-AEA2-75627BA504A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1A2E2F28-DD66-4523-8E51-2BE4D67B4C3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774BD139-F1E0-4FEC-A143-72CCA38F07C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D35805-1639-41AF-A0AE-D16D91F6F30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7160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5AB95B63-FF97-41B8-B544-6C6616EFF3F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C8CEF477-8E55-4BD9-B9CD-1E8D4F78FD4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1BDFC5D7-C4D5-417B-ACB2-3201316DE34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E9172F-7CC5-493C-8EEC-BCB33AF8C28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9577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A31E75FE-D208-4B82-B18E-F1D3726E8DB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B6080654-96D4-421C-872B-F103E538D72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4C1D47D2-79D6-4F3C-B699-9BCB5F6FBD1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DF8676-8198-4F8D-8CCD-1CFC80B3032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23596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CBFF3BE6-3E50-4F5A-95C5-79A5C98AEE2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5EC90FA1-EC7D-433E-A3EF-7A3890B5A0B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BE8EA58E-27AF-4C24-A7F3-29C38FA7922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C04432-8D3F-48C6-B9B2-6979D828B5B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1205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B8F5854B-C09F-4944-B0B8-80E08613624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FFA1D12E-D94D-41EB-B571-FE6773B0F49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2752D40E-78C3-4337-A1AE-D995DE1766C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9BEA6F-F8A4-4D34-B525-12137C9A42B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8129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8DC6A088-728D-4391-9BDD-FBF47B199F2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6BB0815E-1069-42D3-A78E-472ADB00ED6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F9561C66-E1A2-49DD-A7CE-789FCB90A2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0C74E0-C105-4847-9128-7B00523C94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8424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29DD1BBB-0CF4-4D51-B319-BB99B127727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A0B8B846-BDBF-4EA1-89F4-54439CE5B60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3E5DD9F5-2EF3-4D3E-9035-8A397915D7B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A6E7F8-30CD-4E3D-93F8-FB4BAD80388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92659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F6A0BAA-69F6-40CA-8386-5C292E3FF862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b="0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104EF41-B61E-4543-B99B-5060A5E86DC4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b="0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059CD01-F664-41AE-A5D9-1DE946885297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b="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894A664E-2B22-4033-8170-AF433663E729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b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77C755A-A975-49B1-AEC5-2832EDE2D8F3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b="0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E34AF60A-6516-4F00-A713-1ECFB3A15F6E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b="0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714675B1-2799-42B3-A762-72E8E383545F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b="0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BD6AEB21-DB5B-4522-B55D-320BC52E49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7CA2C0C4-175A-4CCC-AE65-2926E01498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E0090679-DCFA-4FB6-A665-C003BACCF13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4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F55532E4-766E-4BCC-BE61-0D148AB471B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EDB2A5D8-43BC-4E27-A159-E698DCA0FFE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 b="0"/>
            </a:lvl1pPr>
          </a:lstStyle>
          <a:p>
            <a:pPr>
              <a:defRPr/>
            </a:pPr>
            <a:fld id="{A5717793-2390-45D0-AF68-DE5124C72EA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5000"/>
        <a:buFont typeface="Wingdings" panose="05000000000000000000" pitchFamily="2" charset="2"/>
        <a:buChar char="m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9000"/>
        <a:buFont typeface="Wingdings" panose="05000000000000000000" pitchFamily="2" charset="2"/>
        <a:buChar char="q"/>
        <a:defRPr kumimoji="1" sz="2800">
          <a:solidFill>
            <a:srgbClr val="3333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Ø"/>
        <a:defRPr kumimoji="1" sz="2400">
          <a:solidFill>
            <a:srgbClr val="FF33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microsoft.com/office/2011/relationships/inkAction" Target="../ink/inkAction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microsoft.com/office/2011/relationships/inkAction" Target="../ink/inkAction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microsoft.com/office/2011/relationships/inkAction" Target="../ink/inkAction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microsoft.com/office/2011/relationships/inkAction" Target="../ink/inkAction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microsoft.com/office/2011/relationships/inkAction" Target="../ink/inkAction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microsoft.com/office/2011/relationships/inkAction" Target="../ink/inkAction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microsoft.com/office/2011/relationships/inkAction" Target="../ink/inkAction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11/relationships/inkAction" Target="../ink/inkAction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microsoft.com/office/2011/relationships/inkAction" Target="../ink/inkAction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microsoft.com/office/2011/relationships/inkAction" Target="../ink/inkAction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microsoft.com/office/2011/relationships/inkAction" Target="../ink/inkAction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microsoft.com/office/2011/relationships/inkAction" Target="../ink/inkAction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microsoft.com/office/2011/relationships/inkAction" Target="../ink/inkAction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BA1975-5967-4E0F-A785-D4C3B9196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正则表达式</a:t>
            </a:r>
            <a:r>
              <a:rPr lang="en-US" altLang="zh-CN" dirty="0">
                <a:sym typeface="Wingdings" panose="05000000000000000000" pitchFamily="2" charset="2"/>
              </a:rPr>
              <a:t>NFA</a:t>
            </a:r>
            <a:r>
              <a:rPr lang="zh-CN" altLang="en-US" dirty="0">
                <a:sym typeface="Wingdings" panose="05000000000000000000" pitchFamily="2" charset="2"/>
              </a:rPr>
              <a:t>预习要点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17AE68-3191-4D78-8593-C73E19131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语法制导翻译方法！</a:t>
            </a:r>
            <a:endParaRPr lang="en-US" altLang="zh-CN" dirty="0"/>
          </a:p>
          <a:p>
            <a:r>
              <a:rPr lang="zh-CN" altLang="en-US" dirty="0"/>
              <a:t>亦即，不是为正则式个体设计转换算法，而是为正则式语法结构设计转换算法</a:t>
            </a:r>
            <a:endParaRPr lang="en-US" altLang="zh-CN" dirty="0"/>
          </a:p>
          <a:p>
            <a:r>
              <a:rPr lang="zh-CN" altLang="en-US" dirty="0"/>
              <a:t>回忆正则式语法结构（正则式定义）</a:t>
            </a:r>
            <a:endParaRPr lang="en-US" altLang="zh-CN" dirty="0"/>
          </a:p>
          <a:p>
            <a:pPr lvl="1"/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>
                <a:latin typeface="Symbol" panose="05050102010706020507" pitchFamily="18" charset="2"/>
              </a:rPr>
              <a:t>e</a:t>
            </a:r>
            <a:r>
              <a:rPr lang="zh-CN" altLang="en-US" dirty="0"/>
              <a:t>是最简单的正则式</a:t>
            </a:r>
            <a:endParaRPr lang="en-US" altLang="zh-CN" dirty="0"/>
          </a:p>
          <a:p>
            <a:pPr lvl="1"/>
            <a:r>
              <a:rPr lang="zh-CN" altLang="en-US" dirty="0"/>
              <a:t>正则式的或、连接、闭包和括号运算还是正则式</a:t>
            </a:r>
            <a:endParaRPr lang="en-US" altLang="zh-CN" dirty="0"/>
          </a:p>
          <a:p>
            <a:pPr lvl="1"/>
            <a:r>
              <a:rPr lang="zh-CN" altLang="en-US" dirty="0"/>
              <a:t>为这些情况设计如何构造</a:t>
            </a:r>
            <a:r>
              <a:rPr lang="en-US" altLang="zh-CN" dirty="0" err="1"/>
              <a:t>NFA</a:t>
            </a:r>
            <a:r>
              <a:rPr lang="en-US" altLang="zh-CN" dirty="0" err="1">
                <a:sym typeface="Wingdings" panose="05000000000000000000" pitchFamily="2" charset="2"/>
              </a:rPr>
              <a:t>Thompson</a:t>
            </a:r>
            <a:r>
              <a:rPr lang="zh-CN" altLang="en-US" dirty="0">
                <a:sym typeface="Wingdings" panose="05000000000000000000" pitchFamily="2" charset="2"/>
              </a:rPr>
              <a:t>构造法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7401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CC5A87C6-BEB3-4FFA-8FDB-33612C3BA9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算法特性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11B7229C-5C82-446E-BF2C-891A5F8534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/>
              <a:t>每个步骤最多增加两个新状态</a:t>
            </a:r>
            <a:r>
              <a:rPr lang="zh-CN" altLang="en-US">
                <a:sym typeface="Wingdings" panose="05000000000000000000" pitchFamily="2" charset="2"/>
              </a:rPr>
              <a:t></a:t>
            </a:r>
            <a:br>
              <a:rPr lang="zh-CN" altLang="en-US">
                <a:sym typeface="Wingdings" panose="05000000000000000000" pitchFamily="2" charset="2"/>
              </a:rPr>
            </a:br>
            <a:r>
              <a:rPr lang="en-US" altLang="zh-CN">
                <a:sym typeface="Wingdings" panose="05000000000000000000" pitchFamily="2" charset="2"/>
              </a:rPr>
              <a:t>N(r)</a:t>
            </a:r>
            <a:r>
              <a:rPr lang="zh-CN" altLang="en-US">
                <a:sym typeface="Wingdings" panose="05000000000000000000" pitchFamily="2" charset="2"/>
              </a:rPr>
              <a:t>状态数</a:t>
            </a:r>
            <a:r>
              <a:rPr lang="en-US" altLang="zh-CN">
                <a:sym typeface="Wingdings" panose="05000000000000000000" pitchFamily="2" charset="2"/>
              </a:rPr>
              <a:t>&lt;=2*(r</a:t>
            </a:r>
            <a:r>
              <a:rPr lang="zh-CN" altLang="en-US">
                <a:sym typeface="Wingdings" panose="05000000000000000000" pitchFamily="2" charset="2"/>
              </a:rPr>
              <a:t>的符号数</a:t>
            </a:r>
            <a:r>
              <a:rPr lang="en-US" altLang="zh-CN">
                <a:sym typeface="Wingdings" panose="05000000000000000000" pitchFamily="2" charset="2"/>
              </a:rPr>
              <a:t>+</a:t>
            </a:r>
            <a:r>
              <a:rPr lang="zh-CN" altLang="en-US">
                <a:sym typeface="Wingdings" panose="05000000000000000000" pitchFamily="2" charset="2"/>
              </a:rPr>
              <a:t>操作符数</a:t>
            </a:r>
            <a:r>
              <a:rPr lang="en-US" altLang="zh-CN">
                <a:sym typeface="Wingdings" panose="05000000000000000000" pitchFamily="2" charset="2"/>
              </a:rPr>
              <a:t>)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en-US" altLang="zh-CN">
                <a:sym typeface="Wingdings" panose="05000000000000000000" pitchFamily="2" charset="2"/>
              </a:rPr>
              <a:t>N(r)</a:t>
            </a:r>
            <a:r>
              <a:rPr lang="zh-CN" altLang="en-US">
                <a:sym typeface="Wingdings" panose="05000000000000000000" pitchFamily="2" charset="2"/>
              </a:rPr>
              <a:t>有且只有一个初态和一个终态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en-US" altLang="zh-CN">
                <a:sym typeface="Wingdings" panose="05000000000000000000" pitchFamily="2" charset="2"/>
              </a:rPr>
              <a:t>N(r)</a:t>
            </a:r>
            <a:r>
              <a:rPr lang="zh-CN" altLang="en-US">
                <a:sym typeface="Wingdings" panose="05000000000000000000" pitchFamily="2" charset="2"/>
              </a:rPr>
              <a:t>的每个状态，或者有一条标记为某个</a:t>
            </a:r>
            <a:r>
              <a:rPr kumimoji="0" lang="en-US" altLang="zh-CN"/>
              <a:t>a</a:t>
            </a:r>
            <a:r>
              <a:rPr kumimoji="0" lang="en-US" altLang="zh-CN">
                <a:sym typeface="Symbol" panose="05050102010706020507" pitchFamily="18" charset="2"/>
              </a:rPr>
              <a:t></a:t>
            </a:r>
            <a:r>
              <a:rPr kumimoji="0" lang="zh-CN" altLang="en-US">
                <a:sym typeface="Symbol" panose="05050102010706020507" pitchFamily="18" charset="2"/>
              </a:rPr>
              <a:t>的输出边，或者至多有两条</a:t>
            </a:r>
            <a:r>
              <a:rPr kumimoji="0" lang="en-US" altLang="zh-CN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zh-CN" altLang="en-US">
                <a:sym typeface="Symbol" panose="05050102010706020507" pitchFamily="18" charset="2"/>
              </a:rPr>
              <a:t>输出边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kumimoji="0" lang="zh-CN" altLang="en-US">
                <a:sym typeface="Symbol" panose="05050102010706020507" pitchFamily="18" charset="2"/>
              </a:rPr>
              <a:t>为状态取名要小心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9717058-CF03-4062-BBC9-E033F51A0CA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37160" y="1769040"/>
              <a:ext cx="6436080" cy="35506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9717058-CF03-4062-BBC9-E033F51A0C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7800" y="1759680"/>
                <a:ext cx="6454800" cy="35694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CD09809F-A955-44A6-BF8A-7239729186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374"/>
    </mc:Choice>
    <mc:Fallback xmlns="">
      <p:transition spd="slow" advTm="87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3FBDFB59-F92D-4682-8E72-155F1CB9C0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例：</a:t>
            </a:r>
            <a:r>
              <a:rPr kumimoji="0" lang="en-US" altLang="zh-CN" b="1">
                <a:solidFill>
                  <a:srgbClr val="3333CC"/>
                </a:solidFill>
              </a:rPr>
              <a:t>(ab*c) | (a(b|c*))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A3FAAFBF-395D-4E69-9047-222DF6F338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371600"/>
            <a:ext cx="7772400" cy="685800"/>
          </a:xfrm>
        </p:spPr>
        <p:txBody>
          <a:bodyPr/>
          <a:lstStyle/>
          <a:p>
            <a:pPr eaLnBrk="1" hangingPunct="1"/>
            <a:r>
              <a:rPr lang="zh-CN" altLang="en-US"/>
              <a:t>正规式的分解</a:t>
            </a:r>
          </a:p>
        </p:txBody>
      </p:sp>
      <p:grpSp>
        <p:nvGrpSpPr>
          <p:cNvPr id="34820" name="Group 4">
            <a:extLst>
              <a:ext uri="{FF2B5EF4-FFF2-40B4-BE49-F238E27FC236}">
                <a16:creationId xmlns:a16="http://schemas.microsoft.com/office/drawing/2014/main" id="{20CD8D9B-6454-4889-AD6D-64173736EB45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1525588"/>
            <a:ext cx="6934200" cy="3884612"/>
            <a:chOff x="960" y="1209"/>
            <a:chExt cx="4368" cy="3058"/>
          </a:xfrm>
        </p:grpSpPr>
        <p:grpSp>
          <p:nvGrpSpPr>
            <p:cNvPr id="34821" name="Group 5">
              <a:extLst>
                <a:ext uri="{FF2B5EF4-FFF2-40B4-BE49-F238E27FC236}">
                  <a16:creationId xmlns:a16="http://schemas.microsoft.com/office/drawing/2014/main" id="{AE60DD11-9C49-4479-BAB1-8E2010F954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0" y="1209"/>
              <a:ext cx="4191" cy="2753"/>
              <a:chOff x="1584" y="1584"/>
              <a:chExt cx="3408" cy="2352"/>
            </a:xfrm>
          </p:grpSpPr>
          <p:grpSp>
            <p:nvGrpSpPr>
              <p:cNvPr id="34834" name="Group 6">
                <a:extLst>
                  <a:ext uri="{FF2B5EF4-FFF2-40B4-BE49-F238E27FC236}">
                    <a16:creationId xmlns:a16="http://schemas.microsoft.com/office/drawing/2014/main" id="{B40AA39B-8C65-4DF3-A382-A85B44BD18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84" y="1584"/>
                <a:ext cx="3312" cy="2180"/>
                <a:chOff x="1104" y="1632"/>
                <a:chExt cx="3312" cy="2180"/>
              </a:xfrm>
            </p:grpSpPr>
            <p:sp>
              <p:nvSpPr>
                <p:cNvPr id="34860" name="Text Box 7">
                  <a:extLst>
                    <a:ext uri="{FF2B5EF4-FFF2-40B4-BE49-F238E27FC236}">
                      <a16:creationId xmlns:a16="http://schemas.microsoft.com/office/drawing/2014/main" id="{5B5258F5-8D32-4F8F-8BA5-3D82D8F942B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64" y="1632"/>
                  <a:ext cx="432" cy="3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FF3300"/>
                    </a:buClr>
                    <a:buSzPct val="75000"/>
                    <a:buFont typeface="Wingdings" panose="05000000000000000000" pitchFamily="2" charset="2"/>
                    <a:buChar char="m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folHlink"/>
                    </a:buClr>
                    <a:buSzPct val="69000"/>
                    <a:buFont typeface="Wingdings" panose="05000000000000000000" pitchFamily="2" charset="2"/>
                    <a:buChar char="q"/>
                    <a:defRPr kumimoji="1" sz="2800">
                      <a:solidFill>
                        <a:srgbClr val="3333C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3300"/>
                    </a:buClr>
                    <a:buFont typeface="Wingdings" panose="05000000000000000000" pitchFamily="2" charset="2"/>
                    <a:buChar char="Ø"/>
                    <a:defRPr kumimoji="1" sz="2400">
                      <a:solidFill>
                        <a:srgbClr val="FF33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400"/>
                    <a:t>r</a:t>
                  </a:r>
                  <a:r>
                    <a:rPr kumimoji="0" lang="en-US" altLang="zh-CN" sz="2400" baseline="-25000"/>
                    <a:t>13</a:t>
                  </a:r>
                  <a:endParaRPr kumimoji="0" lang="en-US" altLang="zh-CN" sz="2400"/>
                </a:p>
              </p:txBody>
            </p:sp>
            <p:sp>
              <p:nvSpPr>
                <p:cNvPr id="34861" name="Text Box 8">
                  <a:extLst>
                    <a:ext uri="{FF2B5EF4-FFF2-40B4-BE49-F238E27FC236}">
                      <a16:creationId xmlns:a16="http://schemas.microsoft.com/office/drawing/2014/main" id="{D7700501-A304-4EB7-AEA6-6505C8E357D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832" y="2016"/>
                  <a:ext cx="432" cy="3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FF3300"/>
                    </a:buClr>
                    <a:buSzPct val="75000"/>
                    <a:buFont typeface="Wingdings" panose="05000000000000000000" pitchFamily="2" charset="2"/>
                    <a:buChar char="m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folHlink"/>
                    </a:buClr>
                    <a:buSzPct val="69000"/>
                    <a:buFont typeface="Wingdings" panose="05000000000000000000" pitchFamily="2" charset="2"/>
                    <a:buChar char="q"/>
                    <a:defRPr kumimoji="1" sz="2800">
                      <a:solidFill>
                        <a:srgbClr val="3333C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3300"/>
                    </a:buClr>
                    <a:buFont typeface="Wingdings" panose="05000000000000000000" pitchFamily="2" charset="2"/>
                    <a:buChar char="Ø"/>
                    <a:defRPr kumimoji="1" sz="2400">
                      <a:solidFill>
                        <a:srgbClr val="FF33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400"/>
                    <a:t>r</a:t>
                  </a:r>
                  <a:r>
                    <a:rPr kumimoji="0" lang="en-US" altLang="zh-CN" sz="2400" baseline="-25000"/>
                    <a:t>12</a:t>
                  </a:r>
                  <a:endParaRPr kumimoji="0" lang="en-US" altLang="zh-CN" sz="2400"/>
                </a:p>
              </p:txBody>
            </p:sp>
            <p:sp>
              <p:nvSpPr>
                <p:cNvPr id="34862" name="Text Box 9">
                  <a:extLst>
                    <a:ext uri="{FF2B5EF4-FFF2-40B4-BE49-F238E27FC236}">
                      <a16:creationId xmlns:a16="http://schemas.microsoft.com/office/drawing/2014/main" id="{839B0C27-B718-4C2D-BE35-DBF22D90B1F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84" y="2016"/>
                  <a:ext cx="432" cy="3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FF3300"/>
                    </a:buClr>
                    <a:buSzPct val="75000"/>
                    <a:buFont typeface="Wingdings" panose="05000000000000000000" pitchFamily="2" charset="2"/>
                    <a:buChar char="m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folHlink"/>
                    </a:buClr>
                    <a:buSzPct val="69000"/>
                    <a:buFont typeface="Wingdings" panose="05000000000000000000" pitchFamily="2" charset="2"/>
                    <a:buChar char="q"/>
                    <a:defRPr kumimoji="1" sz="2800">
                      <a:solidFill>
                        <a:srgbClr val="3333C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3300"/>
                    </a:buClr>
                    <a:buFont typeface="Wingdings" panose="05000000000000000000" pitchFamily="2" charset="2"/>
                    <a:buChar char="Ø"/>
                    <a:defRPr kumimoji="1" sz="2400">
                      <a:solidFill>
                        <a:srgbClr val="FF33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400"/>
                    <a:t>r</a:t>
                  </a:r>
                  <a:r>
                    <a:rPr kumimoji="0" lang="en-US" altLang="zh-CN" sz="2400" baseline="-25000"/>
                    <a:t>5</a:t>
                  </a:r>
                  <a:endParaRPr kumimoji="0" lang="en-US" altLang="zh-CN" sz="2400"/>
                </a:p>
              </p:txBody>
            </p:sp>
            <p:sp>
              <p:nvSpPr>
                <p:cNvPr id="34863" name="Text Box 10">
                  <a:extLst>
                    <a:ext uri="{FF2B5EF4-FFF2-40B4-BE49-F238E27FC236}">
                      <a16:creationId xmlns:a16="http://schemas.microsoft.com/office/drawing/2014/main" id="{02C78D6A-B7A0-4F3F-AF50-F33C1825C09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04" y="2351"/>
                  <a:ext cx="432" cy="3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FF3300"/>
                    </a:buClr>
                    <a:buSzPct val="75000"/>
                    <a:buFont typeface="Wingdings" panose="05000000000000000000" pitchFamily="2" charset="2"/>
                    <a:buChar char="m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folHlink"/>
                    </a:buClr>
                    <a:buSzPct val="69000"/>
                    <a:buFont typeface="Wingdings" panose="05000000000000000000" pitchFamily="2" charset="2"/>
                    <a:buChar char="q"/>
                    <a:defRPr kumimoji="1" sz="2800">
                      <a:solidFill>
                        <a:srgbClr val="3333C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3300"/>
                    </a:buClr>
                    <a:buFont typeface="Wingdings" panose="05000000000000000000" pitchFamily="2" charset="2"/>
                    <a:buChar char="Ø"/>
                    <a:defRPr kumimoji="1" sz="2400">
                      <a:solidFill>
                        <a:srgbClr val="FF33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400"/>
                    <a:t>r</a:t>
                  </a:r>
                  <a:r>
                    <a:rPr kumimoji="0" lang="en-US" altLang="zh-CN" sz="2400" baseline="-25000"/>
                    <a:t>3</a:t>
                  </a:r>
                  <a:endParaRPr kumimoji="0" lang="en-US" altLang="zh-CN" sz="2400"/>
                </a:p>
              </p:txBody>
            </p:sp>
            <p:sp>
              <p:nvSpPr>
                <p:cNvPr id="34864" name="Text Box 11">
                  <a:extLst>
                    <a:ext uri="{FF2B5EF4-FFF2-40B4-BE49-F238E27FC236}">
                      <a16:creationId xmlns:a16="http://schemas.microsoft.com/office/drawing/2014/main" id="{344C698B-30DA-4D1C-99BC-C751F5DF90E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44" y="2351"/>
                  <a:ext cx="432" cy="3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FF3300"/>
                    </a:buClr>
                    <a:buSzPct val="75000"/>
                    <a:buFont typeface="Wingdings" panose="05000000000000000000" pitchFamily="2" charset="2"/>
                    <a:buChar char="m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folHlink"/>
                    </a:buClr>
                    <a:buSzPct val="69000"/>
                    <a:buFont typeface="Wingdings" panose="05000000000000000000" pitchFamily="2" charset="2"/>
                    <a:buChar char="q"/>
                    <a:defRPr kumimoji="1" sz="2800">
                      <a:solidFill>
                        <a:srgbClr val="3333C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3300"/>
                    </a:buClr>
                    <a:buFont typeface="Wingdings" panose="05000000000000000000" pitchFamily="2" charset="2"/>
                    <a:buChar char="Ø"/>
                    <a:defRPr kumimoji="1" sz="2400">
                      <a:solidFill>
                        <a:srgbClr val="FF33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400"/>
                    <a:t>r</a:t>
                  </a:r>
                  <a:r>
                    <a:rPr kumimoji="0" lang="en-US" altLang="zh-CN" sz="2400" baseline="-25000"/>
                    <a:t>11</a:t>
                  </a:r>
                  <a:endParaRPr kumimoji="0" lang="en-US" altLang="zh-CN" sz="2400"/>
                </a:p>
              </p:txBody>
            </p:sp>
            <p:sp>
              <p:nvSpPr>
                <p:cNvPr id="34865" name="Text Box 12">
                  <a:extLst>
                    <a:ext uri="{FF2B5EF4-FFF2-40B4-BE49-F238E27FC236}">
                      <a16:creationId xmlns:a16="http://schemas.microsoft.com/office/drawing/2014/main" id="{B26059EF-1094-471C-ADD3-A92B46F95F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872" y="2351"/>
                  <a:ext cx="432" cy="3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FF3300"/>
                    </a:buClr>
                    <a:buSzPct val="75000"/>
                    <a:buFont typeface="Wingdings" panose="05000000000000000000" pitchFamily="2" charset="2"/>
                    <a:buChar char="m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folHlink"/>
                    </a:buClr>
                    <a:buSzPct val="69000"/>
                    <a:buFont typeface="Wingdings" panose="05000000000000000000" pitchFamily="2" charset="2"/>
                    <a:buChar char="q"/>
                    <a:defRPr kumimoji="1" sz="2800">
                      <a:solidFill>
                        <a:srgbClr val="3333C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3300"/>
                    </a:buClr>
                    <a:buFont typeface="Wingdings" panose="05000000000000000000" pitchFamily="2" charset="2"/>
                    <a:buChar char="Ø"/>
                    <a:defRPr kumimoji="1" sz="2400">
                      <a:solidFill>
                        <a:srgbClr val="FF33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400"/>
                    <a:t>r</a:t>
                  </a:r>
                  <a:r>
                    <a:rPr kumimoji="0" lang="en-US" altLang="zh-CN" sz="2400" baseline="-25000"/>
                    <a:t>4</a:t>
                  </a:r>
                  <a:endParaRPr kumimoji="0" lang="en-US" altLang="zh-CN" sz="2400"/>
                </a:p>
              </p:txBody>
            </p:sp>
            <p:sp>
              <p:nvSpPr>
                <p:cNvPr id="34866" name="Text Box 13">
                  <a:extLst>
                    <a:ext uri="{FF2B5EF4-FFF2-40B4-BE49-F238E27FC236}">
                      <a16:creationId xmlns:a16="http://schemas.microsoft.com/office/drawing/2014/main" id="{0FF370D2-A363-48A9-9B9D-09452165E49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04" y="2785"/>
                  <a:ext cx="432" cy="3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FF3300"/>
                    </a:buClr>
                    <a:buSzPct val="75000"/>
                    <a:buFont typeface="Wingdings" panose="05000000000000000000" pitchFamily="2" charset="2"/>
                    <a:buChar char="m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folHlink"/>
                    </a:buClr>
                    <a:buSzPct val="69000"/>
                    <a:buFont typeface="Wingdings" panose="05000000000000000000" pitchFamily="2" charset="2"/>
                    <a:buChar char="q"/>
                    <a:defRPr kumimoji="1" sz="2800">
                      <a:solidFill>
                        <a:srgbClr val="3333C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3300"/>
                    </a:buClr>
                    <a:buFont typeface="Wingdings" panose="05000000000000000000" pitchFamily="2" charset="2"/>
                    <a:buChar char="Ø"/>
                    <a:defRPr kumimoji="1" sz="2400">
                      <a:solidFill>
                        <a:srgbClr val="FF33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400"/>
                    <a:t>r</a:t>
                  </a:r>
                  <a:r>
                    <a:rPr kumimoji="0" lang="en-US" altLang="zh-CN" sz="2400" baseline="-25000"/>
                    <a:t>9</a:t>
                  </a:r>
                  <a:endParaRPr kumimoji="0" lang="en-US" altLang="zh-CN" sz="2400"/>
                </a:p>
              </p:txBody>
            </p:sp>
            <p:sp>
              <p:nvSpPr>
                <p:cNvPr id="34867" name="Text Box 14">
                  <a:extLst>
                    <a:ext uri="{FF2B5EF4-FFF2-40B4-BE49-F238E27FC236}">
                      <a16:creationId xmlns:a16="http://schemas.microsoft.com/office/drawing/2014/main" id="{9097A7B6-87FC-4022-93DA-CE1FA9FFCDD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456" y="2351"/>
                  <a:ext cx="432" cy="3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FF3300"/>
                    </a:buClr>
                    <a:buSzPct val="75000"/>
                    <a:buFont typeface="Wingdings" panose="05000000000000000000" pitchFamily="2" charset="2"/>
                    <a:buChar char="m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folHlink"/>
                    </a:buClr>
                    <a:buSzPct val="69000"/>
                    <a:buFont typeface="Wingdings" panose="05000000000000000000" pitchFamily="2" charset="2"/>
                    <a:buChar char="q"/>
                    <a:defRPr kumimoji="1" sz="2800">
                      <a:solidFill>
                        <a:srgbClr val="3333C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3300"/>
                    </a:buClr>
                    <a:buFont typeface="Wingdings" panose="05000000000000000000" pitchFamily="2" charset="2"/>
                    <a:buChar char="Ø"/>
                    <a:defRPr kumimoji="1" sz="2400">
                      <a:solidFill>
                        <a:srgbClr val="FF33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400"/>
                    <a:t>r</a:t>
                  </a:r>
                  <a:r>
                    <a:rPr kumimoji="0" lang="en-US" altLang="zh-CN" sz="2400" baseline="-25000"/>
                    <a:t>10</a:t>
                  </a:r>
                  <a:endParaRPr kumimoji="0" lang="en-US" altLang="zh-CN" sz="2400"/>
                </a:p>
              </p:txBody>
            </p:sp>
            <p:sp>
              <p:nvSpPr>
                <p:cNvPr id="34868" name="Text Box 15">
                  <a:extLst>
                    <a:ext uri="{FF2B5EF4-FFF2-40B4-BE49-F238E27FC236}">
                      <a16:creationId xmlns:a16="http://schemas.microsoft.com/office/drawing/2014/main" id="{D8990423-BB4E-4ED5-808A-5B7D21BC263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84" y="3120"/>
                  <a:ext cx="432" cy="3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FF3300"/>
                    </a:buClr>
                    <a:buSzPct val="75000"/>
                    <a:buFont typeface="Wingdings" panose="05000000000000000000" pitchFamily="2" charset="2"/>
                    <a:buChar char="m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folHlink"/>
                    </a:buClr>
                    <a:buSzPct val="69000"/>
                    <a:buFont typeface="Wingdings" panose="05000000000000000000" pitchFamily="2" charset="2"/>
                    <a:buChar char="q"/>
                    <a:defRPr kumimoji="1" sz="2800">
                      <a:solidFill>
                        <a:srgbClr val="3333C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3300"/>
                    </a:buClr>
                    <a:buFont typeface="Wingdings" panose="05000000000000000000" pitchFamily="2" charset="2"/>
                    <a:buChar char="Ø"/>
                    <a:defRPr kumimoji="1" sz="2400">
                      <a:solidFill>
                        <a:srgbClr val="FF33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400"/>
                    <a:t>r</a:t>
                  </a:r>
                  <a:r>
                    <a:rPr kumimoji="0" lang="en-US" altLang="zh-CN" sz="2400" baseline="-25000"/>
                    <a:t>8</a:t>
                  </a:r>
                  <a:endParaRPr kumimoji="0" lang="en-US" altLang="zh-CN" sz="2400"/>
                </a:p>
              </p:txBody>
            </p:sp>
            <p:sp>
              <p:nvSpPr>
                <p:cNvPr id="34869" name="Text Box 16">
                  <a:extLst>
                    <a:ext uri="{FF2B5EF4-FFF2-40B4-BE49-F238E27FC236}">
                      <a16:creationId xmlns:a16="http://schemas.microsoft.com/office/drawing/2014/main" id="{657552F3-1FCA-4B09-B9C6-779EA7272ED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68" y="3120"/>
                  <a:ext cx="432" cy="3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FF3300"/>
                    </a:buClr>
                    <a:buSzPct val="75000"/>
                    <a:buFont typeface="Wingdings" panose="05000000000000000000" pitchFamily="2" charset="2"/>
                    <a:buChar char="m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folHlink"/>
                    </a:buClr>
                    <a:buSzPct val="69000"/>
                    <a:buFont typeface="Wingdings" panose="05000000000000000000" pitchFamily="2" charset="2"/>
                    <a:buChar char="q"/>
                    <a:defRPr kumimoji="1" sz="2800">
                      <a:solidFill>
                        <a:srgbClr val="3333C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3300"/>
                    </a:buClr>
                    <a:buFont typeface="Wingdings" panose="05000000000000000000" pitchFamily="2" charset="2"/>
                    <a:buChar char="Ø"/>
                    <a:defRPr kumimoji="1" sz="2400">
                      <a:solidFill>
                        <a:srgbClr val="FF33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400"/>
                    <a:t>r</a:t>
                  </a:r>
                  <a:r>
                    <a:rPr kumimoji="0" lang="en-US" altLang="zh-CN" sz="2400" baseline="-25000"/>
                    <a:t>7</a:t>
                  </a:r>
                  <a:endParaRPr kumimoji="0" lang="en-US" altLang="zh-CN" sz="2400"/>
                </a:p>
              </p:txBody>
            </p:sp>
            <p:sp>
              <p:nvSpPr>
                <p:cNvPr id="34870" name="Text Box 17">
                  <a:extLst>
                    <a:ext uri="{FF2B5EF4-FFF2-40B4-BE49-F238E27FC236}">
                      <a16:creationId xmlns:a16="http://schemas.microsoft.com/office/drawing/2014/main" id="{35E542F4-E28C-44EC-A009-79E394D51E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44" y="3505"/>
                  <a:ext cx="432" cy="3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FF3300"/>
                    </a:buClr>
                    <a:buSzPct val="75000"/>
                    <a:buFont typeface="Wingdings" panose="05000000000000000000" pitchFamily="2" charset="2"/>
                    <a:buChar char="m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folHlink"/>
                    </a:buClr>
                    <a:buSzPct val="69000"/>
                    <a:buFont typeface="Wingdings" panose="05000000000000000000" pitchFamily="2" charset="2"/>
                    <a:buChar char="q"/>
                    <a:defRPr kumimoji="1" sz="2800">
                      <a:solidFill>
                        <a:srgbClr val="3333C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3300"/>
                    </a:buClr>
                    <a:buFont typeface="Wingdings" panose="05000000000000000000" pitchFamily="2" charset="2"/>
                    <a:buChar char="Ø"/>
                    <a:defRPr kumimoji="1" sz="2400">
                      <a:solidFill>
                        <a:srgbClr val="FF33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400"/>
                    <a:t>r</a:t>
                  </a:r>
                  <a:r>
                    <a:rPr kumimoji="0" lang="en-US" altLang="zh-CN" sz="2400" baseline="-25000"/>
                    <a:t>6</a:t>
                  </a:r>
                  <a:endParaRPr kumimoji="0" lang="en-US" altLang="zh-CN" sz="2400"/>
                </a:p>
              </p:txBody>
            </p:sp>
            <p:sp>
              <p:nvSpPr>
                <p:cNvPr id="34871" name="Text Box 18">
                  <a:extLst>
                    <a:ext uri="{FF2B5EF4-FFF2-40B4-BE49-F238E27FC236}">
                      <a16:creationId xmlns:a16="http://schemas.microsoft.com/office/drawing/2014/main" id="{8988B037-3937-44D7-A18C-2A505EBC9F8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00" y="3312"/>
                  <a:ext cx="432" cy="3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FF3300"/>
                    </a:buClr>
                    <a:buSzPct val="75000"/>
                    <a:buFont typeface="Wingdings" panose="05000000000000000000" pitchFamily="2" charset="2"/>
                    <a:buChar char="m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folHlink"/>
                    </a:buClr>
                    <a:buSzPct val="69000"/>
                    <a:buFont typeface="Wingdings" panose="05000000000000000000" pitchFamily="2" charset="2"/>
                    <a:buChar char="q"/>
                    <a:defRPr kumimoji="1" sz="2800">
                      <a:solidFill>
                        <a:srgbClr val="3333C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3300"/>
                    </a:buClr>
                    <a:buFont typeface="Wingdings" panose="05000000000000000000" pitchFamily="2" charset="2"/>
                    <a:buChar char="Ø"/>
                    <a:defRPr kumimoji="1" sz="2400">
                      <a:solidFill>
                        <a:srgbClr val="FF33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400"/>
                    <a:t>r</a:t>
                  </a:r>
                  <a:r>
                    <a:rPr kumimoji="0" lang="en-US" altLang="zh-CN" sz="2400" baseline="-25000"/>
                    <a:t>0</a:t>
                  </a:r>
                  <a:endParaRPr kumimoji="0" lang="en-US" altLang="zh-CN" sz="2400"/>
                </a:p>
              </p:txBody>
            </p:sp>
            <p:sp>
              <p:nvSpPr>
                <p:cNvPr id="34872" name="Text Box 19">
                  <a:extLst>
                    <a:ext uri="{FF2B5EF4-FFF2-40B4-BE49-F238E27FC236}">
                      <a16:creationId xmlns:a16="http://schemas.microsoft.com/office/drawing/2014/main" id="{95AF28F6-04FA-4B5D-9559-46B29CE045E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36" y="2928"/>
                  <a:ext cx="432" cy="3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FF3300"/>
                    </a:buClr>
                    <a:buSzPct val="75000"/>
                    <a:buFont typeface="Wingdings" panose="05000000000000000000" pitchFamily="2" charset="2"/>
                    <a:buChar char="m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folHlink"/>
                    </a:buClr>
                    <a:buSzPct val="69000"/>
                    <a:buFont typeface="Wingdings" panose="05000000000000000000" pitchFamily="2" charset="2"/>
                    <a:buChar char="q"/>
                    <a:defRPr kumimoji="1" sz="2800">
                      <a:solidFill>
                        <a:srgbClr val="3333C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3300"/>
                    </a:buClr>
                    <a:buFont typeface="Wingdings" panose="05000000000000000000" pitchFamily="2" charset="2"/>
                    <a:buChar char="Ø"/>
                    <a:defRPr kumimoji="1" sz="2400">
                      <a:solidFill>
                        <a:srgbClr val="FF33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400"/>
                    <a:t>r</a:t>
                  </a:r>
                  <a:r>
                    <a:rPr kumimoji="0" lang="en-US" altLang="zh-CN" sz="2400" baseline="-25000"/>
                    <a:t>1</a:t>
                  </a:r>
                  <a:endParaRPr kumimoji="0" lang="en-US" altLang="zh-CN" sz="2400"/>
                </a:p>
              </p:txBody>
            </p:sp>
            <p:sp>
              <p:nvSpPr>
                <p:cNvPr id="34873" name="Text Box 20">
                  <a:extLst>
                    <a:ext uri="{FF2B5EF4-FFF2-40B4-BE49-F238E27FC236}">
                      <a16:creationId xmlns:a16="http://schemas.microsoft.com/office/drawing/2014/main" id="{9471FD3D-99F8-4176-BEFD-34684D99BE1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12" y="2928"/>
                  <a:ext cx="432" cy="3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FF3300"/>
                    </a:buClr>
                    <a:buSzPct val="75000"/>
                    <a:buFont typeface="Wingdings" panose="05000000000000000000" pitchFamily="2" charset="2"/>
                    <a:buChar char="m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folHlink"/>
                    </a:buClr>
                    <a:buSzPct val="69000"/>
                    <a:buFont typeface="Wingdings" panose="05000000000000000000" pitchFamily="2" charset="2"/>
                    <a:buChar char="q"/>
                    <a:defRPr kumimoji="1" sz="2800">
                      <a:solidFill>
                        <a:srgbClr val="3333C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3300"/>
                    </a:buClr>
                    <a:buFont typeface="Wingdings" panose="05000000000000000000" pitchFamily="2" charset="2"/>
                    <a:buChar char="Ø"/>
                    <a:defRPr kumimoji="1" sz="2400">
                      <a:solidFill>
                        <a:srgbClr val="FF33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400"/>
                    <a:t>r</a:t>
                  </a:r>
                  <a:r>
                    <a:rPr kumimoji="0" lang="en-US" altLang="zh-CN" sz="2400" baseline="-25000"/>
                    <a:t>2</a:t>
                  </a:r>
                  <a:endParaRPr kumimoji="0" lang="en-US" altLang="zh-CN" sz="2400"/>
                </a:p>
              </p:txBody>
            </p:sp>
          </p:grpSp>
          <p:sp>
            <p:nvSpPr>
              <p:cNvPr id="34835" name="Line 21">
                <a:extLst>
                  <a:ext uri="{FF2B5EF4-FFF2-40B4-BE49-F238E27FC236}">
                    <a16:creationId xmlns:a16="http://schemas.microsoft.com/office/drawing/2014/main" id="{E2D1D207-ECA4-4AFC-8237-659737E7A8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2" y="2496"/>
                <a:ext cx="288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36" name="Line 22">
                <a:extLst>
                  <a:ext uri="{FF2B5EF4-FFF2-40B4-BE49-F238E27FC236}">
                    <a16:creationId xmlns:a16="http://schemas.microsoft.com/office/drawing/2014/main" id="{F5E839A3-0838-4238-A140-B4997ABE23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20" y="3072"/>
                <a:ext cx="192" cy="2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37" name="Line 23">
                <a:extLst>
                  <a:ext uri="{FF2B5EF4-FFF2-40B4-BE49-F238E27FC236}">
                    <a16:creationId xmlns:a16="http://schemas.microsoft.com/office/drawing/2014/main" id="{0CCF9A92-1C52-472D-B05C-B23FEA6171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72" y="2160"/>
                <a:ext cx="288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38" name="Line 24">
                <a:extLst>
                  <a:ext uri="{FF2B5EF4-FFF2-40B4-BE49-F238E27FC236}">
                    <a16:creationId xmlns:a16="http://schemas.microsoft.com/office/drawing/2014/main" id="{EF90B9BC-E89F-4798-A4D0-127DCFEA3E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2496"/>
                <a:ext cx="192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39" name="Line 25">
                <a:extLst>
                  <a:ext uri="{FF2B5EF4-FFF2-40B4-BE49-F238E27FC236}">
                    <a16:creationId xmlns:a16="http://schemas.microsoft.com/office/drawing/2014/main" id="{4AB86EC0-9335-47F6-B6A6-5E1F418A59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2" y="2544"/>
                <a:ext cx="144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40" name="Line 26">
                <a:extLst>
                  <a:ext uri="{FF2B5EF4-FFF2-40B4-BE49-F238E27FC236}">
                    <a16:creationId xmlns:a16="http://schemas.microsoft.com/office/drawing/2014/main" id="{D97E8C02-3398-4BC9-9D30-487259DED8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2" y="2208"/>
                <a:ext cx="144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41" name="Line 27">
                <a:extLst>
                  <a:ext uri="{FF2B5EF4-FFF2-40B4-BE49-F238E27FC236}">
                    <a16:creationId xmlns:a16="http://schemas.microsoft.com/office/drawing/2014/main" id="{927194FF-565D-433F-BB7E-40088B897F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64" y="2160"/>
                <a:ext cx="144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42" name="Line 28">
                <a:extLst>
                  <a:ext uri="{FF2B5EF4-FFF2-40B4-BE49-F238E27FC236}">
                    <a16:creationId xmlns:a16="http://schemas.microsoft.com/office/drawing/2014/main" id="{9DE5C8ED-2CA6-43A4-89B6-92374B07ED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64" y="3264"/>
                <a:ext cx="144" cy="2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43" name="Line 29">
                <a:extLst>
                  <a:ext uri="{FF2B5EF4-FFF2-40B4-BE49-F238E27FC236}">
                    <a16:creationId xmlns:a16="http://schemas.microsoft.com/office/drawing/2014/main" id="{1784E452-F620-4E70-AE7F-033494F22E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88" y="2928"/>
                <a:ext cx="192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44" name="Line 30">
                <a:extLst>
                  <a:ext uri="{FF2B5EF4-FFF2-40B4-BE49-F238E27FC236}">
                    <a16:creationId xmlns:a16="http://schemas.microsoft.com/office/drawing/2014/main" id="{BDB29688-A5D1-4CD5-BD5A-7723452D88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0" y="2928"/>
                <a:ext cx="240" cy="2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45" name="Line 31">
                <a:extLst>
                  <a:ext uri="{FF2B5EF4-FFF2-40B4-BE49-F238E27FC236}">
                    <a16:creationId xmlns:a16="http://schemas.microsoft.com/office/drawing/2014/main" id="{4FF1215D-F6DB-432E-BB4F-E272D5E7C3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28" y="2544"/>
                <a:ext cx="48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46" name="Line 32">
                <a:extLst>
                  <a:ext uri="{FF2B5EF4-FFF2-40B4-BE49-F238E27FC236}">
                    <a16:creationId xmlns:a16="http://schemas.microsoft.com/office/drawing/2014/main" id="{DA26AEE0-1880-4A73-8749-7F512F8CF1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2208"/>
                <a:ext cx="336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47" name="Line 33">
                <a:extLst>
                  <a:ext uri="{FF2B5EF4-FFF2-40B4-BE49-F238E27FC236}">
                    <a16:creationId xmlns:a16="http://schemas.microsoft.com/office/drawing/2014/main" id="{E2AD36B8-1DBE-4AD3-9B41-A9A50C2889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1776"/>
                <a:ext cx="528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48" name="Line 34">
                <a:extLst>
                  <a:ext uri="{FF2B5EF4-FFF2-40B4-BE49-F238E27FC236}">
                    <a16:creationId xmlns:a16="http://schemas.microsoft.com/office/drawing/2014/main" id="{B037C9B2-C59D-4787-8AEC-A4CD54FC4A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52" y="1776"/>
                <a:ext cx="288" cy="2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49" name="Line 35">
                <a:extLst>
                  <a:ext uri="{FF2B5EF4-FFF2-40B4-BE49-F238E27FC236}">
                    <a16:creationId xmlns:a16="http://schemas.microsoft.com/office/drawing/2014/main" id="{E320ED1B-9125-4264-831E-2BF4DCE195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6" y="3120"/>
                <a:ext cx="96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50" name="Line 36">
                <a:extLst>
                  <a:ext uri="{FF2B5EF4-FFF2-40B4-BE49-F238E27FC236}">
                    <a16:creationId xmlns:a16="http://schemas.microsoft.com/office/drawing/2014/main" id="{4FF42D0B-9229-42FA-A7E5-435B2511CC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84" y="3072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51" name="Line 37">
                <a:extLst>
                  <a:ext uri="{FF2B5EF4-FFF2-40B4-BE49-F238E27FC236}">
                    <a16:creationId xmlns:a16="http://schemas.microsoft.com/office/drawing/2014/main" id="{908A3CDE-F805-468B-A7D1-034FFA3510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76" y="2496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52" name="Line 38">
                <a:extLst>
                  <a:ext uri="{FF2B5EF4-FFF2-40B4-BE49-F238E27FC236}">
                    <a16:creationId xmlns:a16="http://schemas.microsoft.com/office/drawing/2014/main" id="{351DE100-E5F7-476E-9048-5E54482EE6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72" y="3504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53" name="Line 39">
                <a:extLst>
                  <a:ext uri="{FF2B5EF4-FFF2-40B4-BE49-F238E27FC236}">
                    <a16:creationId xmlns:a16="http://schemas.microsoft.com/office/drawing/2014/main" id="{8348B310-3713-469A-865F-835E8B36CE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2" y="3312"/>
                <a:ext cx="240" cy="2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54" name="Line 40">
                <a:extLst>
                  <a:ext uri="{FF2B5EF4-FFF2-40B4-BE49-F238E27FC236}">
                    <a16:creationId xmlns:a16="http://schemas.microsoft.com/office/drawing/2014/main" id="{B8D95CFE-3ACA-411B-B258-885745CECD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3744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55" name="Line 41">
                <a:extLst>
                  <a:ext uri="{FF2B5EF4-FFF2-40B4-BE49-F238E27FC236}">
                    <a16:creationId xmlns:a16="http://schemas.microsoft.com/office/drawing/2014/main" id="{81574E8E-9726-499D-9E08-122707BBD7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0" y="3312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56" name="Line 42">
                <a:extLst>
                  <a:ext uri="{FF2B5EF4-FFF2-40B4-BE49-F238E27FC236}">
                    <a16:creationId xmlns:a16="http://schemas.microsoft.com/office/drawing/2014/main" id="{00DF4396-400D-4D7E-B887-D1D59267F2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6" y="2976"/>
                <a:ext cx="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57" name="Line 43">
                <a:extLst>
                  <a:ext uri="{FF2B5EF4-FFF2-40B4-BE49-F238E27FC236}">
                    <a16:creationId xmlns:a16="http://schemas.microsoft.com/office/drawing/2014/main" id="{A50EB9B9-FDA6-4D88-810D-E2B9489945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6" y="2544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58" name="Line 44">
                <a:extLst>
                  <a:ext uri="{FF2B5EF4-FFF2-40B4-BE49-F238E27FC236}">
                    <a16:creationId xmlns:a16="http://schemas.microsoft.com/office/drawing/2014/main" id="{70A053FA-1CA8-4472-8556-FF788477EC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824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59" name="Line 45">
                <a:extLst>
                  <a:ext uri="{FF2B5EF4-FFF2-40B4-BE49-F238E27FC236}">
                    <a16:creationId xmlns:a16="http://schemas.microsoft.com/office/drawing/2014/main" id="{580BC28D-CA31-416A-ADD0-BCA5AF2327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44" y="2544"/>
                <a:ext cx="288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4822" name="Text Box 46">
              <a:extLst>
                <a:ext uri="{FF2B5EF4-FFF2-40B4-BE49-F238E27FC236}">
                  <a16:creationId xmlns:a16="http://schemas.microsoft.com/office/drawing/2014/main" id="{0D8C6C5A-7E9E-4D82-843C-CC51DF66D1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7" y="3737"/>
              <a:ext cx="354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solidFill>
                    <a:srgbClr val="3333CC"/>
                  </a:solidFill>
                </a:rPr>
                <a:t>b</a:t>
              </a:r>
            </a:p>
          </p:txBody>
        </p:sp>
        <p:sp>
          <p:nvSpPr>
            <p:cNvPr id="34823" name="Text Box 47">
              <a:extLst>
                <a:ext uri="{FF2B5EF4-FFF2-40B4-BE49-F238E27FC236}">
                  <a16:creationId xmlns:a16="http://schemas.microsoft.com/office/drawing/2014/main" id="{B6F833AA-3DDD-44FB-9102-FA5ADE64E0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7" y="3343"/>
              <a:ext cx="355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solidFill>
                    <a:srgbClr val="3333CC"/>
                  </a:solidFill>
                </a:rPr>
                <a:t>*</a:t>
              </a:r>
            </a:p>
          </p:txBody>
        </p:sp>
        <p:sp>
          <p:nvSpPr>
            <p:cNvPr id="34824" name="Text Box 48">
              <a:extLst>
                <a:ext uri="{FF2B5EF4-FFF2-40B4-BE49-F238E27FC236}">
                  <a16:creationId xmlns:a16="http://schemas.microsoft.com/office/drawing/2014/main" id="{AD182902-4546-4844-86F2-A59357EC0F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9" y="3231"/>
              <a:ext cx="354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solidFill>
                    <a:srgbClr val="3333CC"/>
                  </a:solidFill>
                </a:rPr>
                <a:t>c</a:t>
              </a:r>
            </a:p>
          </p:txBody>
        </p:sp>
        <p:sp>
          <p:nvSpPr>
            <p:cNvPr id="34825" name="Text Box 49">
              <a:extLst>
                <a:ext uri="{FF2B5EF4-FFF2-40B4-BE49-F238E27FC236}">
                  <a16:creationId xmlns:a16="http://schemas.microsoft.com/office/drawing/2014/main" id="{58F9FD71-1A88-479D-B32F-C5016EF47C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9" y="2557"/>
              <a:ext cx="354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solidFill>
                    <a:srgbClr val="3333CC"/>
                  </a:solidFill>
                </a:rPr>
                <a:t>a</a:t>
              </a:r>
            </a:p>
          </p:txBody>
        </p:sp>
        <p:sp>
          <p:nvSpPr>
            <p:cNvPr id="34826" name="Text Box 50">
              <a:extLst>
                <a:ext uri="{FF2B5EF4-FFF2-40B4-BE49-F238E27FC236}">
                  <a16:creationId xmlns:a16="http://schemas.microsoft.com/office/drawing/2014/main" id="{717E4F6D-71DC-4921-8481-40DB7BFCC3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0" y="2612"/>
              <a:ext cx="354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solidFill>
                    <a:srgbClr val="3333CC"/>
                  </a:solidFill>
                </a:rPr>
                <a:t>a</a:t>
              </a:r>
            </a:p>
          </p:txBody>
        </p:sp>
        <p:sp>
          <p:nvSpPr>
            <p:cNvPr id="34827" name="Text Box 51">
              <a:extLst>
                <a:ext uri="{FF2B5EF4-FFF2-40B4-BE49-F238E27FC236}">
                  <a16:creationId xmlns:a16="http://schemas.microsoft.com/office/drawing/2014/main" id="{8A7BA49E-4015-4915-91FB-7BF15CDBAD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0" y="1715"/>
              <a:ext cx="354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solidFill>
                    <a:srgbClr val="3333CC"/>
                  </a:solidFill>
                </a:rPr>
                <a:t>|</a:t>
              </a:r>
            </a:p>
          </p:txBody>
        </p:sp>
        <p:sp>
          <p:nvSpPr>
            <p:cNvPr id="34828" name="Text Box 52">
              <a:extLst>
                <a:ext uri="{FF2B5EF4-FFF2-40B4-BE49-F238E27FC236}">
                  <a16:creationId xmlns:a16="http://schemas.microsoft.com/office/drawing/2014/main" id="{39DE7FF1-9AB6-48D1-9F41-C9E51FB5B3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1" y="2501"/>
              <a:ext cx="354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solidFill>
                    <a:srgbClr val="3333CC"/>
                  </a:solidFill>
                </a:rPr>
                <a:t>(</a:t>
              </a:r>
            </a:p>
          </p:txBody>
        </p:sp>
        <p:sp>
          <p:nvSpPr>
            <p:cNvPr id="34829" name="Text Box 53">
              <a:extLst>
                <a:ext uri="{FF2B5EF4-FFF2-40B4-BE49-F238E27FC236}">
                  <a16:creationId xmlns:a16="http://schemas.microsoft.com/office/drawing/2014/main" id="{53B35522-7C85-4D02-9A8E-976A5CE632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2" y="2445"/>
              <a:ext cx="354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solidFill>
                    <a:srgbClr val="3333CC"/>
                  </a:solidFill>
                </a:rPr>
                <a:t>)</a:t>
              </a:r>
            </a:p>
          </p:txBody>
        </p:sp>
        <p:sp>
          <p:nvSpPr>
            <p:cNvPr id="34830" name="Text Box 54">
              <a:extLst>
                <a:ext uri="{FF2B5EF4-FFF2-40B4-BE49-F238E27FC236}">
                  <a16:creationId xmlns:a16="http://schemas.microsoft.com/office/drawing/2014/main" id="{397BAED7-8AE1-4B31-B956-A1EB76DD4C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6" y="3568"/>
              <a:ext cx="354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solidFill>
                    <a:srgbClr val="3333CC"/>
                  </a:solidFill>
                </a:rPr>
                <a:t>b</a:t>
              </a:r>
            </a:p>
          </p:txBody>
        </p:sp>
        <p:sp>
          <p:nvSpPr>
            <p:cNvPr id="34831" name="Text Box 55">
              <a:extLst>
                <a:ext uri="{FF2B5EF4-FFF2-40B4-BE49-F238E27FC236}">
                  <a16:creationId xmlns:a16="http://schemas.microsoft.com/office/drawing/2014/main" id="{A826145C-58B6-47B6-AAFF-7F9A1E85F8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9" y="3007"/>
              <a:ext cx="355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solidFill>
                    <a:srgbClr val="3333CC"/>
                  </a:solidFill>
                </a:rPr>
                <a:t>|</a:t>
              </a:r>
            </a:p>
          </p:txBody>
        </p:sp>
        <p:sp>
          <p:nvSpPr>
            <p:cNvPr id="34832" name="Text Box 56">
              <a:extLst>
                <a:ext uri="{FF2B5EF4-FFF2-40B4-BE49-F238E27FC236}">
                  <a16:creationId xmlns:a16="http://schemas.microsoft.com/office/drawing/2014/main" id="{C1E1E3FC-2A85-4BA4-AFE2-11C59C8AD4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4" y="3512"/>
              <a:ext cx="354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solidFill>
                    <a:srgbClr val="3333CC"/>
                  </a:solidFill>
                </a:rPr>
                <a:t>*</a:t>
              </a:r>
            </a:p>
          </p:txBody>
        </p:sp>
        <p:sp>
          <p:nvSpPr>
            <p:cNvPr id="34833" name="Text Box 57">
              <a:extLst>
                <a:ext uri="{FF2B5EF4-FFF2-40B4-BE49-F238E27FC236}">
                  <a16:creationId xmlns:a16="http://schemas.microsoft.com/office/drawing/2014/main" id="{7D22FB71-A1E0-428D-AE6B-267D113334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6" y="3908"/>
              <a:ext cx="354" cy="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solidFill>
                    <a:srgbClr val="3333CC"/>
                  </a:solidFill>
                </a:rPr>
                <a:t>c</a:t>
              </a: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8C44C26-7667-4AE2-9A61-91A863C8A11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38320" y="1052280"/>
              <a:ext cx="4316760" cy="44254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8C44C26-7667-4AE2-9A61-91A863C8A1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28960" y="1042920"/>
                <a:ext cx="4335480" cy="44442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F6F02B0-1FF2-4873-9054-1AE6106248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16"/>
    </mc:Choice>
    <mc:Fallback xmlns="">
      <p:transition spd="slow" advTm="251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4ABC0F4D-EC02-49B3-8E92-D9FCC68373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例：</a:t>
            </a:r>
            <a:r>
              <a:rPr kumimoji="0" lang="en-US" altLang="zh-CN" b="1">
                <a:solidFill>
                  <a:srgbClr val="3333CC"/>
                </a:solidFill>
              </a:rPr>
              <a:t>(ab*c) | (a(b|c*))</a:t>
            </a:r>
            <a:r>
              <a:rPr kumimoji="0" lang="zh-CN" altLang="en-US" b="1">
                <a:solidFill>
                  <a:srgbClr val="3333CC"/>
                </a:solidFill>
              </a:rPr>
              <a:t>（续）</a:t>
            </a:r>
          </a:p>
        </p:txBody>
      </p:sp>
      <p:grpSp>
        <p:nvGrpSpPr>
          <p:cNvPr id="35843" name="Group 3">
            <a:extLst>
              <a:ext uri="{FF2B5EF4-FFF2-40B4-BE49-F238E27FC236}">
                <a16:creationId xmlns:a16="http://schemas.microsoft.com/office/drawing/2014/main" id="{A38FFAF1-3D97-4AF5-A863-DDC5E1699845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1219200"/>
            <a:ext cx="2743200" cy="2133600"/>
            <a:chOff x="816" y="768"/>
            <a:chExt cx="1728" cy="1344"/>
          </a:xfrm>
        </p:grpSpPr>
        <p:sp>
          <p:nvSpPr>
            <p:cNvPr id="35910" name="Text Box 4">
              <a:extLst>
                <a:ext uri="{FF2B5EF4-FFF2-40B4-BE49-F238E27FC236}">
                  <a16:creationId xmlns:a16="http://schemas.microsoft.com/office/drawing/2014/main" id="{A358CE31-7D9F-4A37-AC97-8BDFFE53DA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" y="1296"/>
              <a:ext cx="4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solidFill>
                    <a:srgbClr val="FF3300"/>
                  </a:solidFill>
                </a:rPr>
                <a:t>r</a:t>
              </a:r>
              <a:r>
                <a:rPr kumimoji="0" lang="en-US" altLang="zh-CN" sz="2400" baseline="-25000">
                  <a:solidFill>
                    <a:srgbClr val="FF3300"/>
                  </a:solidFill>
                </a:rPr>
                <a:t>3</a:t>
              </a:r>
              <a:r>
                <a:rPr kumimoji="0" lang="en-US" altLang="zh-CN" sz="2400">
                  <a:solidFill>
                    <a:srgbClr val="FF3300"/>
                  </a:solidFill>
                </a:rPr>
                <a:t>:</a:t>
              </a:r>
            </a:p>
          </p:txBody>
        </p:sp>
        <p:sp>
          <p:nvSpPr>
            <p:cNvPr id="35911" name="Oval 5">
              <a:extLst>
                <a:ext uri="{FF2B5EF4-FFF2-40B4-BE49-F238E27FC236}">
                  <a16:creationId xmlns:a16="http://schemas.microsoft.com/office/drawing/2014/main" id="{2B61B86A-F5F8-4D4B-BE6D-8258F9338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1344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grpSp>
          <p:nvGrpSpPr>
            <p:cNvPr id="35912" name="Group 6">
              <a:extLst>
                <a:ext uri="{FF2B5EF4-FFF2-40B4-BE49-F238E27FC236}">
                  <a16:creationId xmlns:a16="http://schemas.microsoft.com/office/drawing/2014/main" id="{254A9BE5-9AEA-4024-85EB-F931DBC97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6" y="1344"/>
              <a:ext cx="288" cy="288"/>
              <a:chOff x="3408" y="1392"/>
              <a:chExt cx="288" cy="288"/>
            </a:xfrm>
          </p:grpSpPr>
          <p:sp>
            <p:nvSpPr>
              <p:cNvPr id="35932" name="Oval 7">
                <a:extLst>
                  <a:ext uri="{FF2B5EF4-FFF2-40B4-BE49-F238E27FC236}">
                    <a16:creationId xmlns:a16="http://schemas.microsoft.com/office/drawing/2014/main" id="{0506146D-F961-42CC-B692-E3421C7F51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1392"/>
                <a:ext cx="288" cy="28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35933" name="Oval 8">
                <a:extLst>
                  <a:ext uri="{FF2B5EF4-FFF2-40B4-BE49-F238E27FC236}">
                    <a16:creationId xmlns:a16="http://schemas.microsoft.com/office/drawing/2014/main" id="{6362CAB8-A55B-416C-93E2-6E66B1FA4C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440"/>
                <a:ext cx="192" cy="19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35913" name="Line 9">
              <a:extLst>
                <a:ext uri="{FF2B5EF4-FFF2-40B4-BE49-F238E27FC236}">
                  <a16:creationId xmlns:a16="http://schemas.microsoft.com/office/drawing/2014/main" id="{70104CC9-7446-4F2B-9C7A-AD90B1E02B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8" y="1488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914" name="Line 10">
              <a:extLst>
                <a:ext uri="{FF2B5EF4-FFF2-40B4-BE49-F238E27FC236}">
                  <a16:creationId xmlns:a16="http://schemas.microsoft.com/office/drawing/2014/main" id="{C504FA66-1679-4D25-B3EB-E9E64F39BE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1488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915" name="Text Box 11">
              <a:extLst>
                <a:ext uri="{FF2B5EF4-FFF2-40B4-BE49-F238E27FC236}">
                  <a16:creationId xmlns:a16="http://schemas.microsoft.com/office/drawing/2014/main" id="{06989DF3-DA3F-4B44-8EF2-60E38E6B01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1248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solidFill>
                    <a:srgbClr val="FF3300"/>
                  </a:solidFill>
                </a:rPr>
                <a:t>a</a:t>
              </a:r>
            </a:p>
          </p:txBody>
        </p:sp>
        <p:sp>
          <p:nvSpPr>
            <p:cNvPr id="35916" name="Text Box 12">
              <a:extLst>
                <a:ext uri="{FF2B5EF4-FFF2-40B4-BE49-F238E27FC236}">
                  <a16:creationId xmlns:a16="http://schemas.microsoft.com/office/drawing/2014/main" id="{BB95F7E3-1494-4589-8653-084ECACCCA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" y="816"/>
              <a:ext cx="4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solidFill>
                    <a:srgbClr val="FF3300"/>
                  </a:solidFill>
                </a:rPr>
                <a:t>r</a:t>
              </a:r>
              <a:r>
                <a:rPr kumimoji="0" lang="en-US" altLang="zh-CN" sz="2400" baseline="-25000">
                  <a:solidFill>
                    <a:srgbClr val="FF3300"/>
                  </a:solidFill>
                </a:rPr>
                <a:t>0</a:t>
              </a:r>
              <a:r>
                <a:rPr kumimoji="0" lang="en-US" altLang="zh-CN" sz="2400">
                  <a:solidFill>
                    <a:srgbClr val="FF3300"/>
                  </a:solidFill>
                </a:rPr>
                <a:t>:</a:t>
              </a:r>
            </a:p>
          </p:txBody>
        </p:sp>
        <p:sp>
          <p:nvSpPr>
            <p:cNvPr id="35917" name="Oval 13">
              <a:extLst>
                <a:ext uri="{FF2B5EF4-FFF2-40B4-BE49-F238E27FC236}">
                  <a16:creationId xmlns:a16="http://schemas.microsoft.com/office/drawing/2014/main" id="{60A87720-FFFF-4DCE-AFAB-4217EED99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864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grpSp>
          <p:nvGrpSpPr>
            <p:cNvPr id="35918" name="Group 14">
              <a:extLst>
                <a:ext uri="{FF2B5EF4-FFF2-40B4-BE49-F238E27FC236}">
                  <a16:creationId xmlns:a16="http://schemas.microsoft.com/office/drawing/2014/main" id="{B20BB6DD-5092-4CB2-B49B-FF4E9AFF83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6" y="864"/>
              <a:ext cx="288" cy="288"/>
              <a:chOff x="3408" y="1392"/>
              <a:chExt cx="288" cy="288"/>
            </a:xfrm>
          </p:grpSpPr>
          <p:sp>
            <p:nvSpPr>
              <p:cNvPr id="35930" name="Oval 15">
                <a:extLst>
                  <a:ext uri="{FF2B5EF4-FFF2-40B4-BE49-F238E27FC236}">
                    <a16:creationId xmlns:a16="http://schemas.microsoft.com/office/drawing/2014/main" id="{84D38FD8-498D-47C3-9F77-C2249C25F5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1392"/>
                <a:ext cx="288" cy="28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35931" name="Oval 16">
                <a:extLst>
                  <a:ext uri="{FF2B5EF4-FFF2-40B4-BE49-F238E27FC236}">
                    <a16:creationId xmlns:a16="http://schemas.microsoft.com/office/drawing/2014/main" id="{72811273-E6DF-4BAC-BB40-3553A93DC1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440"/>
                <a:ext cx="192" cy="19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35919" name="Line 17">
              <a:extLst>
                <a:ext uri="{FF2B5EF4-FFF2-40B4-BE49-F238E27FC236}">
                  <a16:creationId xmlns:a16="http://schemas.microsoft.com/office/drawing/2014/main" id="{B9A5E628-EFD0-42BC-8C34-24FE5A8F42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8" y="1008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920" name="Line 18">
              <a:extLst>
                <a:ext uri="{FF2B5EF4-FFF2-40B4-BE49-F238E27FC236}">
                  <a16:creationId xmlns:a16="http://schemas.microsoft.com/office/drawing/2014/main" id="{C1E643E3-0929-4DE4-92E1-BCDD21D84C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1008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921" name="Text Box 19">
              <a:extLst>
                <a:ext uri="{FF2B5EF4-FFF2-40B4-BE49-F238E27FC236}">
                  <a16:creationId xmlns:a16="http://schemas.microsoft.com/office/drawing/2014/main" id="{002124B5-EA73-468B-A1C6-A36D8CC83A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768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solidFill>
                    <a:srgbClr val="FF3300"/>
                  </a:solidFill>
                </a:rPr>
                <a:t>b</a:t>
              </a:r>
            </a:p>
          </p:txBody>
        </p:sp>
        <p:sp>
          <p:nvSpPr>
            <p:cNvPr id="35922" name="Text Box 20">
              <a:extLst>
                <a:ext uri="{FF2B5EF4-FFF2-40B4-BE49-F238E27FC236}">
                  <a16:creationId xmlns:a16="http://schemas.microsoft.com/office/drawing/2014/main" id="{D047720B-8054-4766-BEF9-8089C034C2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" y="1776"/>
              <a:ext cx="4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solidFill>
                    <a:srgbClr val="FF3300"/>
                  </a:solidFill>
                </a:rPr>
                <a:t>r</a:t>
              </a:r>
              <a:r>
                <a:rPr kumimoji="0" lang="en-US" altLang="zh-CN" sz="2400" baseline="-25000">
                  <a:solidFill>
                    <a:srgbClr val="FF3300"/>
                  </a:solidFill>
                </a:rPr>
                <a:t>2</a:t>
              </a:r>
              <a:r>
                <a:rPr kumimoji="0" lang="en-US" altLang="zh-CN" sz="2400">
                  <a:solidFill>
                    <a:srgbClr val="FF3300"/>
                  </a:solidFill>
                </a:rPr>
                <a:t>:</a:t>
              </a:r>
            </a:p>
          </p:txBody>
        </p:sp>
        <p:sp>
          <p:nvSpPr>
            <p:cNvPr id="35923" name="Oval 21">
              <a:extLst>
                <a:ext uri="{FF2B5EF4-FFF2-40B4-BE49-F238E27FC236}">
                  <a16:creationId xmlns:a16="http://schemas.microsoft.com/office/drawing/2014/main" id="{017446C4-C970-40F3-A462-2F4866543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1824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grpSp>
          <p:nvGrpSpPr>
            <p:cNvPr id="35924" name="Group 22">
              <a:extLst>
                <a:ext uri="{FF2B5EF4-FFF2-40B4-BE49-F238E27FC236}">
                  <a16:creationId xmlns:a16="http://schemas.microsoft.com/office/drawing/2014/main" id="{2A4088C7-6B93-4AE0-9CFB-E5C741B7B6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6" y="1824"/>
              <a:ext cx="288" cy="288"/>
              <a:chOff x="3408" y="1392"/>
              <a:chExt cx="288" cy="288"/>
            </a:xfrm>
          </p:grpSpPr>
          <p:sp>
            <p:nvSpPr>
              <p:cNvPr id="35928" name="Oval 23">
                <a:extLst>
                  <a:ext uri="{FF2B5EF4-FFF2-40B4-BE49-F238E27FC236}">
                    <a16:creationId xmlns:a16="http://schemas.microsoft.com/office/drawing/2014/main" id="{A5CF29A3-1A27-4462-B1AB-49CD579DE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1392"/>
                <a:ext cx="288" cy="28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35929" name="Oval 24">
                <a:extLst>
                  <a:ext uri="{FF2B5EF4-FFF2-40B4-BE49-F238E27FC236}">
                    <a16:creationId xmlns:a16="http://schemas.microsoft.com/office/drawing/2014/main" id="{AD066E19-9E23-4E50-89E5-D73B4D6E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440"/>
                <a:ext cx="192" cy="19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35925" name="Line 25">
              <a:extLst>
                <a:ext uri="{FF2B5EF4-FFF2-40B4-BE49-F238E27FC236}">
                  <a16:creationId xmlns:a16="http://schemas.microsoft.com/office/drawing/2014/main" id="{8B80C516-9CC2-4B5C-A0A4-29767A0FC1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8" y="1968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926" name="Line 26">
              <a:extLst>
                <a:ext uri="{FF2B5EF4-FFF2-40B4-BE49-F238E27FC236}">
                  <a16:creationId xmlns:a16="http://schemas.microsoft.com/office/drawing/2014/main" id="{69FCA43F-6CF9-4C78-8B7E-E07448EAB4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1968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927" name="Text Box 27">
              <a:extLst>
                <a:ext uri="{FF2B5EF4-FFF2-40B4-BE49-F238E27FC236}">
                  <a16:creationId xmlns:a16="http://schemas.microsoft.com/office/drawing/2014/main" id="{7A7A02B6-0385-4E83-9675-91337B8655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1728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solidFill>
                    <a:srgbClr val="FF3300"/>
                  </a:solidFill>
                </a:rPr>
                <a:t>c</a:t>
              </a:r>
            </a:p>
          </p:txBody>
        </p:sp>
      </p:grpSp>
      <p:grpSp>
        <p:nvGrpSpPr>
          <p:cNvPr id="35844" name="Group 28">
            <a:extLst>
              <a:ext uri="{FF2B5EF4-FFF2-40B4-BE49-F238E27FC236}">
                <a16:creationId xmlns:a16="http://schemas.microsoft.com/office/drawing/2014/main" id="{7D74548D-7CD5-442D-9723-277503C667FF}"/>
              </a:ext>
            </a:extLst>
          </p:cNvPr>
          <p:cNvGrpSpPr>
            <a:grpSpLocks/>
          </p:cNvGrpSpPr>
          <p:nvPr/>
        </p:nvGrpSpPr>
        <p:grpSpPr bwMode="auto">
          <a:xfrm>
            <a:off x="5181600" y="2057400"/>
            <a:ext cx="3657600" cy="458788"/>
            <a:chOff x="3024" y="3072"/>
            <a:chExt cx="2304" cy="289"/>
          </a:xfrm>
        </p:grpSpPr>
        <p:sp>
          <p:nvSpPr>
            <p:cNvPr id="35899" name="Oval 29">
              <a:extLst>
                <a:ext uri="{FF2B5EF4-FFF2-40B4-BE49-F238E27FC236}">
                  <a16:creationId xmlns:a16="http://schemas.microsoft.com/office/drawing/2014/main" id="{10597929-5601-4725-96D6-4661D3505B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3072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5900" name="Oval 30">
              <a:extLst>
                <a:ext uri="{FF2B5EF4-FFF2-40B4-BE49-F238E27FC236}">
                  <a16:creationId xmlns:a16="http://schemas.microsoft.com/office/drawing/2014/main" id="{91C3523E-C106-42CD-8589-10DE00562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3120"/>
              <a:ext cx="192" cy="19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5901" name="Oval 31">
              <a:extLst>
                <a:ext uri="{FF2B5EF4-FFF2-40B4-BE49-F238E27FC236}">
                  <a16:creationId xmlns:a16="http://schemas.microsoft.com/office/drawing/2014/main" id="{9F112D06-3B0B-48B4-9774-8E8D5543B9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3072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5902" name="Oval 32">
              <a:extLst>
                <a:ext uri="{FF2B5EF4-FFF2-40B4-BE49-F238E27FC236}">
                  <a16:creationId xmlns:a16="http://schemas.microsoft.com/office/drawing/2014/main" id="{B5525587-2174-4539-BC19-5D045CB7C5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3072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5903" name="Oval 33">
              <a:extLst>
                <a:ext uri="{FF2B5EF4-FFF2-40B4-BE49-F238E27FC236}">
                  <a16:creationId xmlns:a16="http://schemas.microsoft.com/office/drawing/2014/main" id="{0690B104-A9FE-400E-BEFD-A59E923E6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" y="3072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5904" name="Line 34">
              <a:extLst>
                <a:ext uri="{FF2B5EF4-FFF2-40B4-BE49-F238E27FC236}">
                  <a16:creationId xmlns:a16="http://schemas.microsoft.com/office/drawing/2014/main" id="{0B760FD0-2E04-440D-ADFA-2A57D45AC7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3216"/>
              <a:ext cx="38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905" name="Line 35">
              <a:extLst>
                <a:ext uri="{FF2B5EF4-FFF2-40B4-BE49-F238E27FC236}">
                  <a16:creationId xmlns:a16="http://schemas.microsoft.com/office/drawing/2014/main" id="{18BBEE24-4A60-4AAD-846D-7842F76CAF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3216"/>
              <a:ext cx="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906" name="Line 36">
              <a:extLst>
                <a:ext uri="{FF2B5EF4-FFF2-40B4-BE49-F238E27FC236}">
                  <a16:creationId xmlns:a16="http://schemas.microsoft.com/office/drawing/2014/main" id="{4C1286D9-0DDE-4BF9-B29A-E23DC60E59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4" y="3216"/>
              <a:ext cx="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907" name="Line 37">
              <a:extLst>
                <a:ext uri="{FF2B5EF4-FFF2-40B4-BE49-F238E27FC236}">
                  <a16:creationId xmlns:a16="http://schemas.microsoft.com/office/drawing/2014/main" id="{F119C0E5-D988-472A-9933-4482E6317B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2" y="3216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35908" name="AutoShape 38">
              <a:extLst>
                <a:ext uri="{FF2B5EF4-FFF2-40B4-BE49-F238E27FC236}">
                  <a16:creationId xmlns:a16="http://schemas.microsoft.com/office/drawing/2014/main" id="{DFE09ACC-B8A2-4331-8305-2E6801D9C02E}"/>
                </a:ext>
              </a:extLst>
            </p:cNvPr>
            <p:cNvCxnSpPr>
              <a:cxnSpLocks noChangeShapeType="1"/>
              <a:stCxn id="35899" idx="4"/>
              <a:endCxn id="35903" idx="4"/>
            </p:cNvCxnSpPr>
            <p:nvPr/>
          </p:nvCxnSpPr>
          <p:spPr bwMode="auto">
            <a:xfrm rot="16200000" flipH="1">
              <a:off x="4367" y="2545"/>
              <a:ext cx="1" cy="1632"/>
            </a:xfrm>
            <a:prstGeom prst="curvedConnector3">
              <a:avLst>
                <a:gd name="adj1" fmla="val 14400005"/>
              </a:avLst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909" name="AutoShape 39">
              <a:extLst>
                <a:ext uri="{FF2B5EF4-FFF2-40B4-BE49-F238E27FC236}">
                  <a16:creationId xmlns:a16="http://schemas.microsoft.com/office/drawing/2014/main" id="{D93F512A-B3CA-419E-A355-0A9C4BB0702B}"/>
                </a:ext>
              </a:extLst>
            </p:cNvPr>
            <p:cNvCxnSpPr>
              <a:cxnSpLocks noChangeShapeType="1"/>
              <a:stCxn id="35902" idx="0"/>
              <a:endCxn id="35901" idx="0"/>
            </p:cNvCxnSpPr>
            <p:nvPr/>
          </p:nvCxnSpPr>
          <p:spPr bwMode="auto">
            <a:xfrm rot="-5400000" flipH="1" flipV="1">
              <a:off x="4343" y="2809"/>
              <a:ext cx="1" cy="528"/>
            </a:xfrm>
            <a:prstGeom prst="curvedConnector3">
              <a:avLst>
                <a:gd name="adj1" fmla="val -14400005"/>
              </a:avLst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5845" name="Text Box 40">
            <a:extLst>
              <a:ext uri="{FF2B5EF4-FFF2-40B4-BE49-F238E27FC236}">
                <a16:creationId xmlns:a16="http://schemas.microsoft.com/office/drawing/2014/main" id="{28A5D55A-AE1A-403C-BFC9-DA60899320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19050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990000"/>
                </a:solidFill>
              </a:rPr>
              <a:t>b</a:t>
            </a:r>
          </a:p>
        </p:txBody>
      </p:sp>
      <p:sp>
        <p:nvSpPr>
          <p:cNvPr id="35846" name="Text Box 41">
            <a:extLst>
              <a:ext uri="{FF2B5EF4-FFF2-40B4-BE49-F238E27FC236}">
                <a16:creationId xmlns:a16="http://schemas.microsoft.com/office/drawing/2014/main" id="{0C815C88-7E29-451D-9DA4-F8897169B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19050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0">
                <a:solidFill>
                  <a:srgbClr val="990000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</a:p>
        </p:txBody>
      </p:sp>
      <p:sp>
        <p:nvSpPr>
          <p:cNvPr id="35847" name="Text Box 42">
            <a:extLst>
              <a:ext uri="{FF2B5EF4-FFF2-40B4-BE49-F238E27FC236}">
                <a16:creationId xmlns:a16="http://schemas.microsoft.com/office/drawing/2014/main" id="{A04D6EE7-2C89-4925-BC69-E3B3CF20D4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25908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0">
                <a:solidFill>
                  <a:srgbClr val="990000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</a:p>
        </p:txBody>
      </p:sp>
      <p:sp>
        <p:nvSpPr>
          <p:cNvPr id="35848" name="Text Box 43">
            <a:extLst>
              <a:ext uri="{FF2B5EF4-FFF2-40B4-BE49-F238E27FC236}">
                <a16:creationId xmlns:a16="http://schemas.microsoft.com/office/drawing/2014/main" id="{B14E24C0-E0A9-4014-BFAC-C68980072A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14478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0">
                <a:solidFill>
                  <a:srgbClr val="990000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</a:p>
        </p:txBody>
      </p:sp>
      <p:sp>
        <p:nvSpPr>
          <p:cNvPr id="35849" name="Text Box 44">
            <a:extLst>
              <a:ext uri="{FF2B5EF4-FFF2-40B4-BE49-F238E27FC236}">
                <a16:creationId xmlns:a16="http://schemas.microsoft.com/office/drawing/2014/main" id="{2F8803D8-942F-4F07-88CD-44ECB23D9E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19050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0">
                <a:solidFill>
                  <a:srgbClr val="990000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</a:p>
        </p:txBody>
      </p:sp>
      <p:sp>
        <p:nvSpPr>
          <p:cNvPr id="35850" name="Text Box 45">
            <a:extLst>
              <a:ext uri="{FF2B5EF4-FFF2-40B4-BE49-F238E27FC236}">
                <a16:creationId xmlns:a16="http://schemas.microsoft.com/office/drawing/2014/main" id="{F7B4129A-6A9F-4164-9296-DD960835F4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057400"/>
            <a:ext cx="91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990000"/>
                </a:solidFill>
              </a:rPr>
              <a:t>r</a:t>
            </a:r>
            <a:r>
              <a:rPr kumimoji="0" lang="en-US" altLang="zh-CN" sz="2400" baseline="-25000">
                <a:solidFill>
                  <a:srgbClr val="990000"/>
                </a:solidFill>
              </a:rPr>
              <a:t>1</a:t>
            </a:r>
            <a:r>
              <a:rPr kumimoji="0" lang="en-US" altLang="zh-CN" sz="2400">
                <a:solidFill>
                  <a:srgbClr val="990000"/>
                </a:solidFill>
              </a:rPr>
              <a:t>:r</a:t>
            </a:r>
            <a:r>
              <a:rPr kumimoji="0" lang="en-US" altLang="zh-CN" sz="2400" baseline="-25000">
                <a:solidFill>
                  <a:srgbClr val="990000"/>
                </a:solidFill>
              </a:rPr>
              <a:t>0</a:t>
            </a:r>
            <a:r>
              <a:rPr kumimoji="0" lang="en-US" altLang="zh-CN" sz="2400" baseline="30000">
                <a:solidFill>
                  <a:srgbClr val="990000"/>
                </a:solidFill>
              </a:rPr>
              <a:t>*</a:t>
            </a:r>
            <a:endParaRPr kumimoji="0" lang="en-US" altLang="zh-CN" sz="2400">
              <a:solidFill>
                <a:srgbClr val="990000"/>
              </a:solidFill>
            </a:endParaRPr>
          </a:p>
        </p:txBody>
      </p:sp>
      <p:grpSp>
        <p:nvGrpSpPr>
          <p:cNvPr id="35851" name="Group 46">
            <a:extLst>
              <a:ext uri="{FF2B5EF4-FFF2-40B4-BE49-F238E27FC236}">
                <a16:creationId xmlns:a16="http://schemas.microsoft.com/office/drawing/2014/main" id="{36190782-60F9-42D2-A16E-92F921450347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3213100"/>
            <a:ext cx="5867400" cy="1600200"/>
            <a:chOff x="816" y="2112"/>
            <a:chExt cx="3696" cy="1008"/>
          </a:xfrm>
        </p:grpSpPr>
        <p:sp>
          <p:nvSpPr>
            <p:cNvPr id="35878" name="Text Box 47">
              <a:extLst>
                <a:ext uri="{FF2B5EF4-FFF2-40B4-BE49-F238E27FC236}">
                  <a16:creationId xmlns:a16="http://schemas.microsoft.com/office/drawing/2014/main" id="{2C631C78-7BB8-4EF4-9D3D-70A3A0434A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" y="2496"/>
              <a:ext cx="8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solidFill>
                    <a:schemeClr val="folHlink"/>
                  </a:solidFill>
                </a:rPr>
                <a:t>r</a:t>
              </a:r>
              <a:r>
                <a:rPr kumimoji="0" lang="en-US" altLang="zh-CN" sz="2400" baseline="-25000">
                  <a:solidFill>
                    <a:schemeClr val="folHlink"/>
                  </a:solidFill>
                </a:rPr>
                <a:t>4</a:t>
              </a:r>
              <a:r>
                <a:rPr kumimoji="0" lang="en-US" altLang="zh-CN" sz="2400">
                  <a:solidFill>
                    <a:schemeClr val="folHlink"/>
                  </a:solidFill>
                </a:rPr>
                <a:t> : r</a:t>
              </a:r>
              <a:r>
                <a:rPr kumimoji="0" lang="en-US" altLang="zh-CN" sz="2400" baseline="-25000">
                  <a:solidFill>
                    <a:schemeClr val="folHlink"/>
                  </a:solidFill>
                </a:rPr>
                <a:t>1</a:t>
              </a:r>
              <a:r>
                <a:rPr kumimoji="0" lang="en-US" altLang="zh-CN" sz="2400">
                  <a:solidFill>
                    <a:schemeClr val="folHlink"/>
                  </a:solidFill>
                </a:rPr>
                <a:t> r</a:t>
              </a:r>
              <a:r>
                <a:rPr kumimoji="0" lang="en-US" altLang="zh-CN" sz="2400" baseline="-25000">
                  <a:solidFill>
                    <a:schemeClr val="folHlink"/>
                  </a:solidFill>
                </a:rPr>
                <a:t>2</a:t>
              </a:r>
              <a:endParaRPr kumimoji="0" lang="en-US" altLang="zh-CN" sz="2400">
                <a:solidFill>
                  <a:schemeClr val="folHlink"/>
                </a:solidFill>
              </a:endParaRPr>
            </a:p>
          </p:txBody>
        </p:sp>
        <p:sp>
          <p:nvSpPr>
            <p:cNvPr id="35879" name="Oval 48">
              <a:extLst>
                <a:ext uri="{FF2B5EF4-FFF2-40B4-BE49-F238E27FC236}">
                  <a16:creationId xmlns:a16="http://schemas.microsoft.com/office/drawing/2014/main" id="{5EDD37D5-FE0C-43A8-BD73-844BFECE3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496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5880" name="Oval 49">
              <a:extLst>
                <a:ext uri="{FF2B5EF4-FFF2-40B4-BE49-F238E27FC236}">
                  <a16:creationId xmlns:a16="http://schemas.microsoft.com/office/drawing/2014/main" id="{944E8AF1-41A4-4BA9-9AA8-18713B417B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2496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5881" name="Oval 50">
              <a:extLst>
                <a:ext uri="{FF2B5EF4-FFF2-40B4-BE49-F238E27FC236}">
                  <a16:creationId xmlns:a16="http://schemas.microsoft.com/office/drawing/2014/main" id="{813F31A3-0706-4B9E-A668-20C95F830B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496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5882" name="Oval 51">
              <a:extLst>
                <a:ext uri="{FF2B5EF4-FFF2-40B4-BE49-F238E27FC236}">
                  <a16:creationId xmlns:a16="http://schemas.microsoft.com/office/drawing/2014/main" id="{DE15F7D4-06B7-4DD2-89AB-D9EA478B6E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496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5883" name="Line 52">
              <a:extLst>
                <a:ext uri="{FF2B5EF4-FFF2-40B4-BE49-F238E27FC236}">
                  <a16:creationId xmlns:a16="http://schemas.microsoft.com/office/drawing/2014/main" id="{0341B811-B0BE-4A66-975E-E2D9B50D19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2640"/>
              <a:ext cx="38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84" name="Line 53">
              <a:extLst>
                <a:ext uri="{FF2B5EF4-FFF2-40B4-BE49-F238E27FC236}">
                  <a16:creationId xmlns:a16="http://schemas.microsoft.com/office/drawing/2014/main" id="{13D18660-7883-482A-8BCD-DD7377F5BD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2640"/>
              <a:ext cx="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85" name="Line 54">
              <a:extLst>
                <a:ext uri="{FF2B5EF4-FFF2-40B4-BE49-F238E27FC236}">
                  <a16:creationId xmlns:a16="http://schemas.microsoft.com/office/drawing/2014/main" id="{F23944FB-0276-4D12-BD4A-0DCFD32B99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2640"/>
              <a:ext cx="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86" name="Line 55">
              <a:extLst>
                <a:ext uri="{FF2B5EF4-FFF2-40B4-BE49-F238E27FC236}">
                  <a16:creationId xmlns:a16="http://schemas.microsoft.com/office/drawing/2014/main" id="{6C9F2311-BD6B-4B4E-99A3-528A427C62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4" y="2640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35887" name="AutoShape 56">
              <a:extLst>
                <a:ext uri="{FF2B5EF4-FFF2-40B4-BE49-F238E27FC236}">
                  <a16:creationId xmlns:a16="http://schemas.microsoft.com/office/drawing/2014/main" id="{1D2E2ECE-15BF-47BD-A705-23FEFD5EAA20}"/>
                </a:ext>
              </a:extLst>
            </p:cNvPr>
            <p:cNvCxnSpPr>
              <a:cxnSpLocks noChangeShapeType="1"/>
              <a:stCxn id="35879" idx="4"/>
              <a:endCxn id="35882" idx="4"/>
            </p:cNvCxnSpPr>
            <p:nvPr/>
          </p:nvCxnSpPr>
          <p:spPr bwMode="auto">
            <a:xfrm rot="16200000" flipH="1">
              <a:off x="2879" y="1969"/>
              <a:ext cx="1" cy="1632"/>
            </a:xfrm>
            <a:prstGeom prst="curvedConnector3">
              <a:avLst>
                <a:gd name="adj1" fmla="val 14400005"/>
              </a:avLst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88" name="AutoShape 57">
              <a:extLst>
                <a:ext uri="{FF2B5EF4-FFF2-40B4-BE49-F238E27FC236}">
                  <a16:creationId xmlns:a16="http://schemas.microsoft.com/office/drawing/2014/main" id="{2F36EBDB-220C-43E7-AAA8-BDD9F51590AB}"/>
                </a:ext>
              </a:extLst>
            </p:cNvPr>
            <p:cNvCxnSpPr>
              <a:cxnSpLocks noChangeShapeType="1"/>
              <a:stCxn id="35881" idx="0"/>
              <a:endCxn id="35880" idx="0"/>
            </p:cNvCxnSpPr>
            <p:nvPr/>
          </p:nvCxnSpPr>
          <p:spPr bwMode="auto">
            <a:xfrm rot="-5400000" flipH="1" flipV="1">
              <a:off x="2855" y="2233"/>
              <a:ext cx="1" cy="528"/>
            </a:xfrm>
            <a:prstGeom prst="curvedConnector3">
              <a:avLst>
                <a:gd name="adj1" fmla="val -14400005"/>
              </a:avLst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889" name="Text Box 58">
              <a:extLst>
                <a:ext uri="{FF2B5EF4-FFF2-40B4-BE49-F238E27FC236}">
                  <a16:creationId xmlns:a16="http://schemas.microsoft.com/office/drawing/2014/main" id="{CDE0358D-2F6B-493A-9012-A0213512A1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2400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solidFill>
                    <a:schemeClr val="folHlink"/>
                  </a:solidFill>
                </a:rPr>
                <a:t>b</a:t>
              </a:r>
            </a:p>
          </p:txBody>
        </p:sp>
        <p:sp>
          <p:nvSpPr>
            <p:cNvPr id="35890" name="Text Box 59">
              <a:extLst>
                <a:ext uri="{FF2B5EF4-FFF2-40B4-BE49-F238E27FC236}">
                  <a16:creationId xmlns:a16="http://schemas.microsoft.com/office/drawing/2014/main" id="{56B04C9C-8B39-4F51-B8F5-A087EC3E96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2400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0">
                  <a:solidFill>
                    <a:schemeClr val="folHlink"/>
                  </a:solidFill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</a:p>
          </p:txBody>
        </p:sp>
        <p:sp>
          <p:nvSpPr>
            <p:cNvPr id="35891" name="Text Box 60">
              <a:extLst>
                <a:ext uri="{FF2B5EF4-FFF2-40B4-BE49-F238E27FC236}">
                  <a16:creationId xmlns:a16="http://schemas.microsoft.com/office/drawing/2014/main" id="{70A41A37-6DA3-4565-94FF-03C8691B4A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2832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0">
                  <a:solidFill>
                    <a:schemeClr val="folHlink"/>
                  </a:solidFill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</a:p>
          </p:txBody>
        </p:sp>
        <p:sp>
          <p:nvSpPr>
            <p:cNvPr id="35892" name="Text Box 61">
              <a:extLst>
                <a:ext uri="{FF2B5EF4-FFF2-40B4-BE49-F238E27FC236}">
                  <a16:creationId xmlns:a16="http://schemas.microsoft.com/office/drawing/2014/main" id="{F34ED227-5328-4AFE-9D8A-BABC2A92B6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2112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0">
                  <a:solidFill>
                    <a:schemeClr val="folHlink"/>
                  </a:solidFill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</a:p>
          </p:txBody>
        </p:sp>
        <p:sp>
          <p:nvSpPr>
            <p:cNvPr id="35893" name="Text Box 62">
              <a:extLst>
                <a:ext uri="{FF2B5EF4-FFF2-40B4-BE49-F238E27FC236}">
                  <a16:creationId xmlns:a16="http://schemas.microsoft.com/office/drawing/2014/main" id="{B1D4762E-103F-448A-8EEC-4572376ADB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2400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0">
                  <a:solidFill>
                    <a:schemeClr val="folHlink"/>
                  </a:solidFill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</a:p>
          </p:txBody>
        </p:sp>
        <p:grpSp>
          <p:nvGrpSpPr>
            <p:cNvPr id="35894" name="Group 63">
              <a:extLst>
                <a:ext uri="{FF2B5EF4-FFF2-40B4-BE49-F238E27FC236}">
                  <a16:creationId xmlns:a16="http://schemas.microsoft.com/office/drawing/2014/main" id="{3E59426F-9590-473B-A598-FFB8F7505A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24" y="2496"/>
              <a:ext cx="288" cy="288"/>
              <a:chOff x="4368" y="3216"/>
              <a:chExt cx="288" cy="288"/>
            </a:xfrm>
          </p:grpSpPr>
          <p:sp>
            <p:nvSpPr>
              <p:cNvPr id="35897" name="Oval 64">
                <a:extLst>
                  <a:ext uri="{FF2B5EF4-FFF2-40B4-BE49-F238E27FC236}">
                    <a16:creationId xmlns:a16="http://schemas.microsoft.com/office/drawing/2014/main" id="{6855105E-12F8-4FA7-B6E6-911F1C225A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6" y="3264"/>
                <a:ext cx="192" cy="19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35898" name="Oval 65">
                <a:extLst>
                  <a:ext uri="{FF2B5EF4-FFF2-40B4-BE49-F238E27FC236}">
                    <a16:creationId xmlns:a16="http://schemas.microsoft.com/office/drawing/2014/main" id="{57F2C793-D5DC-4F7C-9CA0-9751F7DAD3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3216"/>
                <a:ext cx="288" cy="28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35895" name="Line 66">
              <a:extLst>
                <a:ext uri="{FF2B5EF4-FFF2-40B4-BE49-F238E27FC236}">
                  <a16:creationId xmlns:a16="http://schemas.microsoft.com/office/drawing/2014/main" id="{170D420D-D535-43E3-A2F8-E28BAC84D4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0" y="2640"/>
              <a:ext cx="38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96" name="Text Box 67">
              <a:extLst>
                <a:ext uri="{FF2B5EF4-FFF2-40B4-BE49-F238E27FC236}">
                  <a16:creationId xmlns:a16="http://schemas.microsoft.com/office/drawing/2014/main" id="{D986D61B-6D7C-48F2-9063-C9487BCC03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2" y="2400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solidFill>
                    <a:schemeClr val="folHlink"/>
                  </a:solidFill>
                </a:rPr>
                <a:t>c</a:t>
              </a:r>
            </a:p>
          </p:txBody>
        </p:sp>
      </p:grpSp>
      <p:grpSp>
        <p:nvGrpSpPr>
          <p:cNvPr id="35852" name="Group 68">
            <a:extLst>
              <a:ext uri="{FF2B5EF4-FFF2-40B4-BE49-F238E27FC236}">
                <a16:creationId xmlns:a16="http://schemas.microsoft.com/office/drawing/2014/main" id="{ACB5BE77-1F23-4C5B-B5B4-592709176716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4852988"/>
            <a:ext cx="6858000" cy="1600200"/>
            <a:chOff x="816" y="3168"/>
            <a:chExt cx="4320" cy="1008"/>
          </a:xfrm>
        </p:grpSpPr>
        <p:sp>
          <p:nvSpPr>
            <p:cNvPr id="35853" name="Text Box 69">
              <a:extLst>
                <a:ext uri="{FF2B5EF4-FFF2-40B4-BE49-F238E27FC236}">
                  <a16:creationId xmlns:a16="http://schemas.microsoft.com/office/drawing/2014/main" id="{0E9AFA66-5A94-4B73-90FC-557BF326E6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" y="3600"/>
              <a:ext cx="8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r</a:t>
              </a:r>
              <a:r>
                <a:rPr kumimoji="0" lang="en-US" altLang="zh-CN" sz="2400" baseline="-25000"/>
                <a:t>5</a:t>
              </a:r>
              <a:r>
                <a:rPr kumimoji="0" lang="en-US" altLang="zh-CN" sz="2400"/>
                <a:t> : r</a:t>
              </a:r>
              <a:r>
                <a:rPr kumimoji="0" lang="en-US" altLang="zh-CN" sz="2400" baseline="-25000"/>
                <a:t>3</a:t>
              </a:r>
              <a:r>
                <a:rPr kumimoji="0" lang="en-US" altLang="zh-CN" sz="2400"/>
                <a:t> r</a:t>
              </a:r>
              <a:r>
                <a:rPr kumimoji="0" lang="en-US" altLang="zh-CN" sz="2400" baseline="-25000"/>
                <a:t>4</a:t>
              </a:r>
              <a:endParaRPr kumimoji="0" lang="en-US" altLang="zh-CN" sz="2400"/>
            </a:p>
          </p:txBody>
        </p:sp>
        <p:sp>
          <p:nvSpPr>
            <p:cNvPr id="35854" name="Oval 70">
              <a:extLst>
                <a:ext uri="{FF2B5EF4-FFF2-40B4-BE49-F238E27FC236}">
                  <a16:creationId xmlns:a16="http://schemas.microsoft.com/office/drawing/2014/main" id="{D8211B4B-61B0-40BE-9539-D6A63A6E20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3552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5855" name="Oval 71">
              <a:extLst>
                <a:ext uri="{FF2B5EF4-FFF2-40B4-BE49-F238E27FC236}">
                  <a16:creationId xmlns:a16="http://schemas.microsoft.com/office/drawing/2014/main" id="{450F5C79-2B2D-4193-8324-FDCD74838C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3552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5856" name="Oval 72">
              <a:extLst>
                <a:ext uri="{FF2B5EF4-FFF2-40B4-BE49-F238E27FC236}">
                  <a16:creationId xmlns:a16="http://schemas.microsoft.com/office/drawing/2014/main" id="{5AA4E983-5376-45F8-ADB9-65204E571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3552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5857" name="Oval 73">
              <a:extLst>
                <a:ext uri="{FF2B5EF4-FFF2-40B4-BE49-F238E27FC236}">
                  <a16:creationId xmlns:a16="http://schemas.microsoft.com/office/drawing/2014/main" id="{1D9FCAB0-3300-436F-8AAC-A4358820F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3552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5858" name="Line 74">
              <a:extLst>
                <a:ext uri="{FF2B5EF4-FFF2-40B4-BE49-F238E27FC236}">
                  <a16:creationId xmlns:a16="http://schemas.microsoft.com/office/drawing/2014/main" id="{E102A16A-48AB-4E49-84F0-39CFF5C8C8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0" y="3696"/>
              <a:ext cx="38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59" name="Line 75">
              <a:extLst>
                <a:ext uri="{FF2B5EF4-FFF2-40B4-BE49-F238E27FC236}">
                  <a16:creationId xmlns:a16="http://schemas.microsoft.com/office/drawing/2014/main" id="{8A19141F-D612-40AF-99CB-C446BDAFE0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3696"/>
              <a:ext cx="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0" name="Line 76">
              <a:extLst>
                <a:ext uri="{FF2B5EF4-FFF2-40B4-BE49-F238E27FC236}">
                  <a16:creationId xmlns:a16="http://schemas.microsoft.com/office/drawing/2014/main" id="{B8B0AC44-BF4F-4C5A-B41D-34174F84EF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3696"/>
              <a:ext cx="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1" name="Line 77">
              <a:extLst>
                <a:ext uri="{FF2B5EF4-FFF2-40B4-BE49-F238E27FC236}">
                  <a16:creationId xmlns:a16="http://schemas.microsoft.com/office/drawing/2014/main" id="{838D2B54-42F7-4723-A551-301D020402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3696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35862" name="AutoShape 78">
              <a:extLst>
                <a:ext uri="{FF2B5EF4-FFF2-40B4-BE49-F238E27FC236}">
                  <a16:creationId xmlns:a16="http://schemas.microsoft.com/office/drawing/2014/main" id="{7E4CDC47-C3AD-41DF-87DD-6075C6548EC1}"/>
                </a:ext>
              </a:extLst>
            </p:cNvPr>
            <p:cNvCxnSpPr>
              <a:cxnSpLocks noChangeShapeType="1"/>
              <a:stCxn id="35854" idx="4"/>
              <a:endCxn id="35857" idx="4"/>
            </p:cNvCxnSpPr>
            <p:nvPr/>
          </p:nvCxnSpPr>
          <p:spPr bwMode="auto">
            <a:xfrm rot="16200000" flipH="1">
              <a:off x="3503" y="3025"/>
              <a:ext cx="1" cy="1632"/>
            </a:xfrm>
            <a:prstGeom prst="curvedConnector3">
              <a:avLst>
                <a:gd name="adj1" fmla="val 14400005"/>
              </a:avLst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63" name="AutoShape 79">
              <a:extLst>
                <a:ext uri="{FF2B5EF4-FFF2-40B4-BE49-F238E27FC236}">
                  <a16:creationId xmlns:a16="http://schemas.microsoft.com/office/drawing/2014/main" id="{CDA8DFEC-8CC5-4781-BA13-96557805FB08}"/>
                </a:ext>
              </a:extLst>
            </p:cNvPr>
            <p:cNvCxnSpPr>
              <a:cxnSpLocks noChangeShapeType="1"/>
              <a:stCxn id="35856" idx="0"/>
              <a:endCxn id="35855" idx="0"/>
            </p:cNvCxnSpPr>
            <p:nvPr/>
          </p:nvCxnSpPr>
          <p:spPr bwMode="auto">
            <a:xfrm rot="-5400000" flipH="1" flipV="1">
              <a:off x="3479" y="3289"/>
              <a:ext cx="1" cy="528"/>
            </a:xfrm>
            <a:prstGeom prst="curvedConnector3">
              <a:avLst>
                <a:gd name="adj1" fmla="val -14400005"/>
              </a:avLst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864" name="Text Box 80">
              <a:extLst>
                <a:ext uri="{FF2B5EF4-FFF2-40B4-BE49-F238E27FC236}">
                  <a16:creationId xmlns:a16="http://schemas.microsoft.com/office/drawing/2014/main" id="{25097A66-A5D5-49F4-878B-A95955DDBD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3456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b</a:t>
              </a:r>
            </a:p>
          </p:txBody>
        </p:sp>
        <p:sp>
          <p:nvSpPr>
            <p:cNvPr id="35865" name="Text Box 81">
              <a:extLst>
                <a:ext uri="{FF2B5EF4-FFF2-40B4-BE49-F238E27FC236}">
                  <a16:creationId xmlns:a16="http://schemas.microsoft.com/office/drawing/2014/main" id="{CD742F85-F246-4ABE-BC08-D9DF14C037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2" y="3456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0"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</a:p>
          </p:txBody>
        </p:sp>
        <p:sp>
          <p:nvSpPr>
            <p:cNvPr id="35866" name="Text Box 82">
              <a:extLst>
                <a:ext uri="{FF2B5EF4-FFF2-40B4-BE49-F238E27FC236}">
                  <a16:creationId xmlns:a16="http://schemas.microsoft.com/office/drawing/2014/main" id="{438A51B7-DECA-4D84-A0C9-4A3A3CEF39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3888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0"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</a:p>
          </p:txBody>
        </p:sp>
        <p:sp>
          <p:nvSpPr>
            <p:cNvPr id="35867" name="Text Box 83">
              <a:extLst>
                <a:ext uri="{FF2B5EF4-FFF2-40B4-BE49-F238E27FC236}">
                  <a16:creationId xmlns:a16="http://schemas.microsoft.com/office/drawing/2014/main" id="{10F81F82-CED6-4DF4-999B-B95D7F0680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3168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0"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</a:p>
          </p:txBody>
        </p:sp>
        <p:sp>
          <p:nvSpPr>
            <p:cNvPr id="35868" name="Text Box 84">
              <a:extLst>
                <a:ext uri="{FF2B5EF4-FFF2-40B4-BE49-F238E27FC236}">
                  <a16:creationId xmlns:a16="http://schemas.microsoft.com/office/drawing/2014/main" id="{5669A5DC-0B8E-4E79-A282-FEF9FCEACB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6" y="3456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0"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</a:p>
          </p:txBody>
        </p:sp>
        <p:grpSp>
          <p:nvGrpSpPr>
            <p:cNvPr id="35869" name="Group 85">
              <a:extLst>
                <a:ext uri="{FF2B5EF4-FFF2-40B4-BE49-F238E27FC236}">
                  <a16:creationId xmlns:a16="http://schemas.microsoft.com/office/drawing/2014/main" id="{4C4C1AED-B47E-4541-8C6B-54C58FF057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48" y="3552"/>
              <a:ext cx="288" cy="288"/>
              <a:chOff x="4368" y="3216"/>
              <a:chExt cx="288" cy="288"/>
            </a:xfrm>
          </p:grpSpPr>
          <p:sp>
            <p:nvSpPr>
              <p:cNvPr id="35876" name="Oval 86">
                <a:extLst>
                  <a:ext uri="{FF2B5EF4-FFF2-40B4-BE49-F238E27FC236}">
                    <a16:creationId xmlns:a16="http://schemas.microsoft.com/office/drawing/2014/main" id="{079638F0-3810-4EF4-82C7-646785CE2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6" y="3264"/>
                <a:ext cx="192" cy="19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35877" name="Oval 87">
                <a:extLst>
                  <a:ext uri="{FF2B5EF4-FFF2-40B4-BE49-F238E27FC236}">
                    <a16:creationId xmlns:a16="http://schemas.microsoft.com/office/drawing/2014/main" id="{C04E3B9F-E93B-4FE7-8DBF-F0D6FEFBCD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3216"/>
                <a:ext cx="288" cy="28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35870" name="Line 88">
              <a:extLst>
                <a:ext uri="{FF2B5EF4-FFF2-40B4-BE49-F238E27FC236}">
                  <a16:creationId xmlns:a16="http://schemas.microsoft.com/office/drawing/2014/main" id="{D6D0CBD4-858E-4F5B-8837-C42A47FFAA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4" y="3696"/>
              <a:ext cx="38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71" name="Text Box 89">
              <a:extLst>
                <a:ext uri="{FF2B5EF4-FFF2-40B4-BE49-F238E27FC236}">
                  <a16:creationId xmlns:a16="http://schemas.microsoft.com/office/drawing/2014/main" id="{C5032347-9E57-4563-92D3-AA590A44F1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3456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a</a:t>
              </a:r>
            </a:p>
          </p:txBody>
        </p:sp>
        <p:sp>
          <p:nvSpPr>
            <p:cNvPr id="35872" name="Oval 90">
              <a:extLst>
                <a:ext uri="{FF2B5EF4-FFF2-40B4-BE49-F238E27FC236}">
                  <a16:creationId xmlns:a16="http://schemas.microsoft.com/office/drawing/2014/main" id="{A6177E0A-AB89-410D-8150-1D72A1715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3552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5873" name="Line 91">
              <a:extLst>
                <a:ext uri="{FF2B5EF4-FFF2-40B4-BE49-F238E27FC236}">
                  <a16:creationId xmlns:a16="http://schemas.microsoft.com/office/drawing/2014/main" id="{B75B75AA-B159-4038-8DBA-62AFCC3639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3696"/>
              <a:ext cx="38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74" name="Text Box 92">
              <a:extLst>
                <a:ext uri="{FF2B5EF4-FFF2-40B4-BE49-F238E27FC236}">
                  <a16:creationId xmlns:a16="http://schemas.microsoft.com/office/drawing/2014/main" id="{4B0C9C82-FA81-465D-900F-0F766AE2D5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0" y="3600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kumimoji="0" lang="zh-CN" altLang="zh-CN" sz="2400"/>
            </a:p>
          </p:txBody>
        </p:sp>
        <p:sp>
          <p:nvSpPr>
            <p:cNvPr id="35875" name="Text Box 93">
              <a:extLst>
                <a:ext uri="{FF2B5EF4-FFF2-40B4-BE49-F238E27FC236}">
                  <a16:creationId xmlns:a16="http://schemas.microsoft.com/office/drawing/2014/main" id="{08A45A32-6F6D-4528-8F62-166B732060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4" y="3456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c</a:t>
              </a: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52964C0-C7B2-4B49-A7A2-74FF2350435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44160" y="348480"/>
              <a:ext cx="6897960" cy="55929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52964C0-C7B2-4B49-A7A2-74FF235043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34800" y="339120"/>
                <a:ext cx="6916680" cy="56116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5A5D5B2-7662-4FE3-B94E-6455FF3E70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053"/>
    </mc:Choice>
    <mc:Fallback xmlns="">
      <p:transition spd="slow" advTm="84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BE3F80AC-7E95-4BED-91C6-A6AAD63AB1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例：</a:t>
            </a:r>
            <a:r>
              <a:rPr kumimoji="0" lang="en-US" altLang="zh-CN" b="1">
                <a:solidFill>
                  <a:srgbClr val="3333CC"/>
                </a:solidFill>
              </a:rPr>
              <a:t>(ab*c) | (a(b|c*))</a:t>
            </a:r>
            <a:r>
              <a:rPr kumimoji="0" lang="zh-CN" altLang="en-US" b="1">
                <a:solidFill>
                  <a:srgbClr val="3333CC"/>
                </a:solidFill>
              </a:rPr>
              <a:t>（续）</a:t>
            </a:r>
          </a:p>
        </p:txBody>
      </p:sp>
      <p:grpSp>
        <p:nvGrpSpPr>
          <p:cNvPr id="36867" name="Group 3">
            <a:extLst>
              <a:ext uri="{FF2B5EF4-FFF2-40B4-BE49-F238E27FC236}">
                <a16:creationId xmlns:a16="http://schemas.microsoft.com/office/drawing/2014/main" id="{2E836746-B941-49B6-BAF7-B2CA2434EFAF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1219200"/>
            <a:ext cx="2743200" cy="2133600"/>
            <a:chOff x="720" y="768"/>
            <a:chExt cx="1728" cy="1344"/>
          </a:xfrm>
        </p:grpSpPr>
        <p:sp>
          <p:nvSpPr>
            <p:cNvPr id="36956" name="Text Box 4">
              <a:extLst>
                <a:ext uri="{FF2B5EF4-FFF2-40B4-BE49-F238E27FC236}">
                  <a16:creationId xmlns:a16="http://schemas.microsoft.com/office/drawing/2014/main" id="{84228049-6E8A-4EFD-B4CD-B0259E51D4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" y="1296"/>
              <a:ext cx="4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solidFill>
                    <a:srgbClr val="FF3300"/>
                  </a:solidFill>
                </a:rPr>
                <a:t>r</a:t>
              </a:r>
              <a:r>
                <a:rPr kumimoji="0" lang="en-US" altLang="zh-CN" sz="2400" baseline="-25000">
                  <a:solidFill>
                    <a:srgbClr val="FF3300"/>
                  </a:solidFill>
                </a:rPr>
                <a:t>11</a:t>
              </a:r>
              <a:r>
                <a:rPr kumimoji="0" lang="en-US" altLang="zh-CN" sz="2400">
                  <a:solidFill>
                    <a:srgbClr val="FF3300"/>
                  </a:solidFill>
                </a:rPr>
                <a:t>:</a:t>
              </a:r>
            </a:p>
          </p:txBody>
        </p:sp>
        <p:sp>
          <p:nvSpPr>
            <p:cNvPr id="36957" name="Oval 5">
              <a:extLst>
                <a:ext uri="{FF2B5EF4-FFF2-40B4-BE49-F238E27FC236}">
                  <a16:creationId xmlns:a16="http://schemas.microsoft.com/office/drawing/2014/main" id="{528D1ADB-6D7F-4353-AA83-E276BF2FF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1344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grpSp>
          <p:nvGrpSpPr>
            <p:cNvPr id="36958" name="Group 6">
              <a:extLst>
                <a:ext uri="{FF2B5EF4-FFF2-40B4-BE49-F238E27FC236}">
                  <a16:creationId xmlns:a16="http://schemas.microsoft.com/office/drawing/2014/main" id="{C7177104-2395-444F-B6EC-2278643764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60" y="1344"/>
              <a:ext cx="288" cy="288"/>
              <a:chOff x="3408" y="1392"/>
              <a:chExt cx="288" cy="288"/>
            </a:xfrm>
          </p:grpSpPr>
          <p:sp>
            <p:nvSpPr>
              <p:cNvPr id="36978" name="Oval 7">
                <a:extLst>
                  <a:ext uri="{FF2B5EF4-FFF2-40B4-BE49-F238E27FC236}">
                    <a16:creationId xmlns:a16="http://schemas.microsoft.com/office/drawing/2014/main" id="{3086190A-FF9E-4BFA-AAB1-D8D7BDE0A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1392"/>
                <a:ext cx="288" cy="28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36979" name="Oval 8">
                <a:extLst>
                  <a:ext uri="{FF2B5EF4-FFF2-40B4-BE49-F238E27FC236}">
                    <a16:creationId xmlns:a16="http://schemas.microsoft.com/office/drawing/2014/main" id="{0D1919DE-EE9F-4712-A7C8-0B37D01E95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440"/>
                <a:ext cx="192" cy="19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36959" name="Line 9">
              <a:extLst>
                <a:ext uri="{FF2B5EF4-FFF2-40B4-BE49-F238E27FC236}">
                  <a16:creationId xmlns:a16="http://schemas.microsoft.com/office/drawing/2014/main" id="{D6EA6979-FB75-4896-BBC8-0BAC9B0DAC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1488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60" name="Line 10">
              <a:extLst>
                <a:ext uri="{FF2B5EF4-FFF2-40B4-BE49-F238E27FC236}">
                  <a16:creationId xmlns:a16="http://schemas.microsoft.com/office/drawing/2014/main" id="{C042279F-CC27-4EF0-8EB3-E82610F3BD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488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61" name="Text Box 11">
              <a:extLst>
                <a:ext uri="{FF2B5EF4-FFF2-40B4-BE49-F238E27FC236}">
                  <a16:creationId xmlns:a16="http://schemas.microsoft.com/office/drawing/2014/main" id="{3D7A041A-0874-40A8-AC5F-71AA5AAE95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1248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solidFill>
                    <a:srgbClr val="FF3300"/>
                  </a:solidFill>
                </a:rPr>
                <a:t>a</a:t>
              </a:r>
            </a:p>
          </p:txBody>
        </p:sp>
        <p:sp>
          <p:nvSpPr>
            <p:cNvPr id="36962" name="Text Box 12">
              <a:extLst>
                <a:ext uri="{FF2B5EF4-FFF2-40B4-BE49-F238E27FC236}">
                  <a16:creationId xmlns:a16="http://schemas.microsoft.com/office/drawing/2014/main" id="{E90A1BA1-81AA-4356-9F91-F81D7673E0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" y="816"/>
              <a:ext cx="4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solidFill>
                    <a:srgbClr val="FF3300"/>
                  </a:solidFill>
                </a:rPr>
                <a:t>r</a:t>
              </a:r>
              <a:r>
                <a:rPr kumimoji="0" lang="en-US" altLang="zh-CN" sz="2400" baseline="-25000">
                  <a:solidFill>
                    <a:srgbClr val="FF3300"/>
                  </a:solidFill>
                </a:rPr>
                <a:t>7</a:t>
              </a:r>
              <a:r>
                <a:rPr kumimoji="0" lang="en-US" altLang="zh-CN" sz="2400">
                  <a:solidFill>
                    <a:srgbClr val="FF3300"/>
                  </a:solidFill>
                </a:rPr>
                <a:t>:</a:t>
              </a:r>
            </a:p>
          </p:txBody>
        </p:sp>
        <p:sp>
          <p:nvSpPr>
            <p:cNvPr id="36963" name="Oval 13">
              <a:extLst>
                <a:ext uri="{FF2B5EF4-FFF2-40B4-BE49-F238E27FC236}">
                  <a16:creationId xmlns:a16="http://schemas.microsoft.com/office/drawing/2014/main" id="{3FB43275-A809-4261-ADA2-97439092C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864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grpSp>
          <p:nvGrpSpPr>
            <p:cNvPr id="36964" name="Group 14">
              <a:extLst>
                <a:ext uri="{FF2B5EF4-FFF2-40B4-BE49-F238E27FC236}">
                  <a16:creationId xmlns:a16="http://schemas.microsoft.com/office/drawing/2014/main" id="{32FFAC42-771B-45E2-8690-66B2542FDB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60" y="864"/>
              <a:ext cx="288" cy="288"/>
              <a:chOff x="3408" y="1392"/>
              <a:chExt cx="288" cy="288"/>
            </a:xfrm>
          </p:grpSpPr>
          <p:sp>
            <p:nvSpPr>
              <p:cNvPr id="36976" name="Oval 15">
                <a:extLst>
                  <a:ext uri="{FF2B5EF4-FFF2-40B4-BE49-F238E27FC236}">
                    <a16:creationId xmlns:a16="http://schemas.microsoft.com/office/drawing/2014/main" id="{93D1CBB1-794E-4438-8DE3-2BB33BE213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1392"/>
                <a:ext cx="288" cy="28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36977" name="Oval 16">
                <a:extLst>
                  <a:ext uri="{FF2B5EF4-FFF2-40B4-BE49-F238E27FC236}">
                    <a16:creationId xmlns:a16="http://schemas.microsoft.com/office/drawing/2014/main" id="{409F0C33-07FB-44B9-B3CF-C47CD021B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440"/>
                <a:ext cx="192" cy="19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36965" name="Line 17">
              <a:extLst>
                <a:ext uri="{FF2B5EF4-FFF2-40B4-BE49-F238E27FC236}">
                  <a16:creationId xmlns:a16="http://schemas.microsoft.com/office/drawing/2014/main" id="{63479578-C2AC-4E72-B3C6-C551BC5614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1008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66" name="Line 18">
              <a:extLst>
                <a:ext uri="{FF2B5EF4-FFF2-40B4-BE49-F238E27FC236}">
                  <a16:creationId xmlns:a16="http://schemas.microsoft.com/office/drawing/2014/main" id="{11C72AF4-0B74-48D8-95C6-A477339F47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008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67" name="Text Box 19">
              <a:extLst>
                <a:ext uri="{FF2B5EF4-FFF2-40B4-BE49-F238E27FC236}">
                  <a16:creationId xmlns:a16="http://schemas.microsoft.com/office/drawing/2014/main" id="{C622CBDD-2EAE-4B1A-A4B8-72A0A46D4A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768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solidFill>
                    <a:srgbClr val="FF3300"/>
                  </a:solidFill>
                </a:rPr>
                <a:t>b</a:t>
              </a:r>
            </a:p>
          </p:txBody>
        </p:sp>
        <p:sp>
          <p:nvSpPr>
            <p:cNvPr id="36968" name="Text Box 20">
              <a:extLst>
                <a:ext uri="{FF2B5EF4-FFF2-40B4-BE49-F238E27FC236}">
                  <a16:creationId xmlns:a16="http://schemas.microsoft.com/office/drawing/2014/main" id="{74B421FB-D321-4AB5-B3C5-3E0114BA25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" y="1776"/>
              <a:ext cx="4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solidFill>
                    <a:srgbClr val="FF3300"/>
                  </a:solidFill>
                </a:rPr>
                <a:t>r</a:t>
              </a:r>
              <a:r>
                <a:rPr kumimoji="0" lang="en-US" altLang="zh-CN" sz="2400" baseline="-25000">
                  <a:solidFill>
                    <a:srgbClr val="FF3300"/>
                  </a:solidFill>
                </a:rPr>
                <a:t>6</a:t>
              </a:r>
              <a:r>
                <a:rPr kumimoji="0" lang="en-US" altLang="zh-CN" sz="2400">
                  <a:solidFill>
                    <a:srgbClr val="FF3300"/>
                  </a:solidFill>
                </a:rPr>
                <a:t>:</a:t>
              </a:r>
            </a:p>
          </p:txBody>
        </p:sp>
        <p:sp>
          <p:nvSpPr>
            <p:cNvPr id="36969" name="Oval 21">
              <a:extLst>
                <a:ext uri="{FF2B5EF4-FFF2-40B4-BE49-F238E27FC236}">
                  <a16:creationId xmlns:a16="http://schemas.microsoft.com/office/drawing/2014/main" id="{C9689A3B-1344-47BC-B8CE-253626F440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1824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grpSp>
          <p:nvGrpSpPr>
            <p:cNvPr id="36970" name="Group 22">
              <a:extLst>
                <a:ext uri="{FF2B5EF4-FFF2-40B4-BE49-F238E27FC236}">
                  <a16:creationId xmlns:a16="http://schemas.microsoft.com/office/drawing/2014/main" id="{64EE435C-4D32-4BA1-9C1B-9EFDCACB0A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60" y="1824"/>
              <a:ext cx="288" cy="288"/>
              <a:chOff x="3408" y="1392"/>
              <a:chExt cx="288" cy="288"/>
            </a:xfrm>
          </p:grpSpPr>
          <p:sp>
            <p:nvSpPr>
              <p:cNvPr id="36974" name="Oval 23">
                <a:extLst>
                  <a:ext uri="{FF2B5EF4-FFF2-40B4-BE49-F238E27FC236}">
                    <a16:creationId xmlns:a16="http://schemas.microsoft.com/office/drawing/2014/main" id="{A780FBAD-7F15-4AB5-B242-D753371EE0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1392"/>
                <a:ext cx="288" cy="28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36975" name="Oval 24">
                <a:extLst>
                  <a:ext uri="{FF2B5EF4-FFF2-40B4-BE49-F238E27FC236}">
                    <a16:creationId xmlns:a16="http://schemas.microsoft.com/office/drawing/2014/main" id="{F9E461DD-51DB-4381-8977-C1A7489B78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440"/>
                <a:ext cx="192" cy="19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36971" name="Line 25">
              <a:extLst>
                <a:ext uri="{FF2B5EF4-FFF2-40B4-BE49-F238E27FC236}">
                  <a16:creationId xmlns:a16="http://schemas.microsoft.com/office/drawing/2014/main" id="{7F8F8993-8F1A-449B-8271-FE4F45F07C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1968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72" name="Line 26">
              <a:extLst>
                <a:ext uri="{FF2B5EF4-FFF2-40B4-BE49-F238E27FC236}">
                  <a16:creationId xmlns:a16="http://schemas.microsoft.com/office/drawing/2014/main" id="{A695219E-6140-4322-9327-CE67550EBF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968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73" name="Text Box 27">
              <a:extLst>
                <a:ext uri="{FF2B5EF4-FFF2-40B4-BE49-F238E27FC236}">
                  <a16:creationId xmlns:a16="http://schemas.microsoft.com/office/drawing/2014/main" id="{6CB4E0BD-D1E7-4304-B11A-D07D1B834B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1728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solidFill>
                    <a:srgbClr val="FF3300"/>
                  </a:solidFill>
                </a:rPr>
                <a:t>c</a:t>
              </a:r>
            </a:p>
          </p:txBody>
        </p:sp>
      </p:grpSp>
      <p:grpSp>
        <p:nvGrpSpPr>
          <p:cNvPr id="36868" name="Group 28">
            <a:extLst>
              <a:ext uri="{FF2B5EF4-FFF2-40B4-BE49-F238E27FC236}">
                <a16:creationId xmlns:a16="http://schemas.microsoft.com/office/drawing/2014/main" id="{141D6EC8-9D92-41B3-9226-D62AE4E3A0B0}"/>
              </a:ext>
            </a:extLst>
          </p:cNvPr>
          <p:cNvGrpSpPr>
            <a:grpSpLocks/>
          </p:cNvGrpSpPr>
          <p:nvPr/>
        </p:nvGrpSpPr>
        <p:grpSpPr bwMode="auto">
          <a:xfrm>
            <a:off x="4191000" y="990600"/>
            <a:ext cx="4495800" cy="1600200"/>
            <a:chOff x="2640" y="624"/>
            <a:chExt cx="2832" cy="1008"/>
          </a:xfrm>
        </p:grpSpPr>
        <p:grpSp>
          <p:nvGrpSpPr>
            <p:cNvPr id="36938" name="Group 29">
              <a:extLst>
                <a:ext uri="{FF2B5EF4-FFF2-40B4-BE49-F238E27FC236}">
                  <a16:creationId xmlns:a16="http://schemas.microsoft.com/office/drawing/2014/main" id="{FAD5BECD-D0CE-42A9-80B3-395433629E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68" y="1008"/>
              <a:ext cx="2304" cy="289"/>
              <a:chOff x="3024" y="3072"/>
              <a:chExt cx="2304" cy="289"/>
            </a:xfrm>
          </p:grpSpPr>
          <p:sp>
            <p:nvSpPr>
              <p:cNvPr id="36945" name="Oval 30">
                <a:extLst>
                  <a:ext uri="{FF2B5EF4-FFF2-40B4-BE49-F238E27FC236}">
                    <a16:creationId xmlns:a16="http://schemas.microsoft.com/office/drawing/2014/main" id="{0D839408-6E50-4BA6-8689-CAC63FD12A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3072"/>
                <a:ext cx="288" cy="28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36946" name="Oval 31">
                <a:extLst>
                  <a:ext uri="{FF2B5EF4-FFF2-40B4-BE49-F238E27FC236}">
                    <a16:creationId xmlns:a16="http://schemas.microsoft.com/office/drawing/2014/main" id="{63178C45-012A-4FA6-B251-07B922A9DE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8" y="3120"/>
                <a:ext cx="192" cy="19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36947" name="Oval 32">
                <a:extLst>
                  <a:ext uri="{FF2B5EF4-FFF2-40B4-BE49-F238E27FC236}">
                    <a16:creationId xmlns:a16="http://schemas.microsoft.com/office/drawing/2014/main" id="{9C2AF9F5-06D1-47FD-A20C-37C65BC617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6" y="3072"/>
                <a:ext cx="288" cy="28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36948" name="Oval 33">
                <a:extLst>
                  <a:ext uri="{FF2B5EF4-FFF2-40B4-BE49-F238E27FC236}">
                    <a16:creationId xmlns:a16="http://schemas.microsoft.com/office/drawing/2014/main" id="{87CD0E39-2DFE-443A-9914-C68A53BAB6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3072"/>
                <a:ext cx="288" cy="28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36949" name="Oval 34">
                <a:extLst>
                  <a:ext uri="{FF2B5EF4-FFF2-40B4-BE49-F238E27FC236}">
                    <a16:creationId xmlns:a16="http://schemas.microsoft.com/office/drawing/2014/main" id="{52DC2ECD-BB64-4A22-ABDC-3A7586C4B9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3072"/>
                <a:ext cx="288" cy="28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36950" name="Line 35">
                <a:extLst>
                  <a:ext uri="{FF2B5EF4-FFF2-40B4-BE49-F238E27FC236}">
                    <a16:creationId xmlns:a16="http://schemas.microsoft.com/office/drawing/2014/main" id="{3916536E-DAC8-4495-BC50-3CBF10042B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4" y="3216"/>
                <a:ext cx="38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51" name="Line 36">
                <a:extLst>
                  <a:ext uri="{FF2B5EF4-FFF2-40B4-BE49-F238E27FC236}">
                    <a16:creationId xmlns:a16="http://schemas.microsoft.com/office/drawing/2014/main" id="{4786D5E0-266C-46FD-A14C-BD1A724162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96" y="3216"/>
                <a:ext cx="24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52" name="Line 37">
                <a:extLst>
                  <a:ext uri="{FF2B5EF4-FFF2-40B4-BE49-F238E27FC236}">
                    <a16:creationId xmlns:a16="http://schemas.microsoft.com/office/drawing/2014/main" id="{9C605F9E-4A06-439A-9CE0-ADF38424F5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4" y="3216"/>
                <a:ext cx="24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53" name="Line 38">
                <a:extLst>
                  <a:ext uri="{FF2B5EF4-FFF2-40B4-BE49-F238E27FC236}">
                    <a16:creationId xmlns:a16="http://schemas.microsoft.com/office/drawing/2014/main" id="{1DE3B590-DF59-4C50-A872-A1A7C4D850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2" y="3216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cxnSp>
            <p:nvCxnSpPr>
              <p:cNvPr id="36954" name="AutoShape 39">
                <a:extLst>
                  <a:ext uri="{FF2B5EF4-FFF2-40B4-BE49-F238E27FC236}">
                    <a16:creationId xmlns:a16="http://schemas.microsoft.com/office/drawing/2014/main" id="{17A344DB-30AE-4076-946C-4747BAE634CB}"/>
                  </a:ext>
                </a:extLst>
              </p:cNvPr>
              <p:cNvCxnSpPr>
                <a:cxnSpLocks noChangeShapeType="1"/>
                <a:stCxn id="36945" idx="4"/>
                <a:endCxn id="36949" idx="4"/>
              </p:cNvCxnSpPr>
              <p:nvPr/>
            </p:nvCxnSpPr>
            <p:spPr bwMode="auto">
              <a:xfrm rot="16200000" flipH="1">
                <a:off x="4367" y="2545"/>
                <a:ext cx="1" cy="1632"/>
              </a:xfrm>
              <a:prstGeom prst="curvedConnector3">
                <a:avLst>
                  <a:gd name="adj1" fmla="val 14400005"/>
                </a:avLst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6955" name="AutoShape 40">
                <a:extLst>
                  <a:ext uri="{FF2B5EF4-FFF2-40B4-BE49-F238E27FC236}">
                    <a16:creationId xmlns:a16="http://schemas.microsoft.com/office/drawing/2014/main" id="{BE154991-41C6-49FE-A662-002749777479}"/>
                  </a:ext>
                </a:extLst>
              </p:cNvPr>
              <p:cNvCxnSpPr>
                <a:cxnSpLocks noChangeShapeType="1"/>
                <a:stCxn id="36948" idx="0"/>
                <a:endCxn id="36947" idx="0"/>
              </p:cNvCxnSpPr>
              <p:nvPr/>
            </p:nvCxnSpPr>
            <p:spPr bwMode="auto">
              <a:xfrm rot="-5400000" flipH="1" flipV="1">
                <a:off x="4343" y="2809"/>
                <a:ext cx="1" cy="528"/>
              </a:xfrm>
              <a:prstGeom prst="curvedConnector3">
                <a:avLst>
                  <a:gd name="adj1" fmla="val -14400005"/>
                </a:avLst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36939" name="Text Box 41">
              <a:extLst>
                <a:ext uri="{FF2B5EF4-FFF2-40B4-BE49-F238E27FC236}">
                  <a16:creationId xmlns:a16="http://schemas.microsoft.com/office/drawing/2014/main" id="{1DA504CA-DD58-4C5D-B789-8EE098F52D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2" y="912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solidFill>
                    <a:srgbClr val="990000"/>
                  </a:solidFill>
                </a:rPr>
                <a:t>c</a:t>
              </a:r>
            </a:p>
          </p:txBody>
        </p:sp>
        <p:sp>
          <p:nvSpPr>
            <p:cNvPr id="36940" name="Text Box 42">
              <a:extLst>
                <a:ext uri="{FF2B5EF4-FFF2-40B4-BE49-F238E27FC236}">
                  <a16:creationId xmlns:a16="http://schemas.microsoft.com/office/drawing/2014/main" id="{73FBBC61-A601-4795-9908-262A41AFC4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0" y="912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0">
                  <a:solidFill>
                    <a:srgbClr val="990000"/>
                  </a:solidFill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</a:p>
          </p:txBody>
        </p:sp>
        <p:sp>
          <p:nvSpPr>
            <p:cNvPr id="36941" name="Text Box 43">
              <a:extLst>
                <a:ext uri="{FF2B5EF4-FFF2-40B4-BE49-F238E27FC236}">
                  <a16:creationId xmlns:a16="http://schemas.microsoft.com/office/drawing/2014/main" id="{DFDA0A1A-70BF-4F12-AA6D-C3F1B9AEBD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2" y="1344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0">
                  <a:solidFill>
                    <a:srgbClr val="990000"/>
                  </a:solidFill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</a:p>
          </p:txBody>
        </p:sp>
        <p:sp>
          <p:nvSpPr>
            <p:cNvPr id="36942" name="Text Box 44">
              <a:extLst>
                <a:ext uri="{FF2B5EF4-FFF2-40B4-BE49-F238E27FC236}">
                  <a16:creationId xmlns:a16="http://schemas.microsoft.com/office/drawing/2014/main" id="{129C8A7C-4F65-4AE4-BA1F-D089575E6F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624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0">
                  <a:solidFill>
                    <a:srgbClr val="990000"/>
                  </a:solidFill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</a:p>
          </p:txBody>
        </p:sp>
        <p:sp>
          <p:nvSpPr>
            <p:cNvPr id="36943" name="Text Box 45">
              <a:extLst>
                <a:ext uri="{FF2B5EF4-FFF2-40B4-BE49-F238E27FC236}">
                  <a16:creationId xmlns:a16="http://schemas.microsoft.com/office/drawing/2014/main" id="{3C1A0900-A624-4DF0-AA48-B397DDAB0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4" y="912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0">
                  <a:solidFill>
                    <a:srgbClr val="990000"/>
                  </a:solidFill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</a:p>
          </p:txBody>
        </p:sp>
        <p:sp>
          <p:nvSpPr>
            <p:cNvPr id="36944" name="Text Box 46">
              <a:extLst>
                <a:ext uri="{FF2B5EF4-FFF2-40B4-BE49-F238E27FC236}">
                  <a16:creationId xmlns:a16="http://schemas.microsoft.com/office/drawing/2014/main" id="{90B8FE79-3873-4BED-A910-FFD12A2C7B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1008"/>
              <a:ext cx="5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solidFill>
                    <a:srgbClr val="990000"/>
                  </a:solidFill>
                </a:rPr>
                <a:t>r</a:t>
              </a:r>
              <a:r>
                <a:rPr kumimoji="0" lang="en-US" altLang="zh-CN" sz="2400" baseline="-25000">
                  <a:solidFill>
                    <a:srgbClr val="990000"/>
                  </a:solidFill>
                </a:rPr>
                <a:t>8</a:t>
              </a:r>
              <a:r>
                <a:rPr kumimoji="0" lang="en-US" altLang="zh-CN" sz="2400">
                  <a:solidFill>
                    <a:srgbClr val="990000"/>
                  </a:solidFill>
                </a:rPr>
                <a:t>:r</a:t>
              </a:r>
              <a:r>
                <a:rPr kumimoji="0" lang="en-US" altLang="zh-CN" sz="2400" baseline="-25000">
                  <a:solidFill>
                    <a:srgbClr val="990000"/>
                  </a:solidFill>
                </a:rPr>
                <a:t>6</a:t>
              </a:r>
              <a:r>
                <a:rPr kumimoji="0" lang="en-US" altLang="zh-CN" sz="2400" baseline="30000">
                  <a:solidFill>
                    <a:srgbClr val="990000"/>
                  </a:solidFill>
                </a:rPr>
                <a:t>*</a:t>
              </a:r>
              <a:endParaRPr kumimoji="0" lang="en-US" altLang="zh-CN" sz="2400">
                <a:solidFill>
                  <a:srgbClr val="990000"/>
                </a:solidFill>
              </a:endParaRPr>
            </a:p>
          </p:txBody>
        </p:sp>
      </p:grpSp>
      <p:grpSp>
        <p:nvGrpSpPr>
          <p:cNvPr id="36869" name="Group 47">
            <a:extLst>
              <a:ext uri="{FF2B5EF4-FFF2-40B4-BE49-F238E27FC236}">
                <a16:creationId xmlns:a16="http://schemas.microsoft.com/office/drawing/2014/main" id="{5BA12514-D0A4-40AE-B6C0-50CE263693B5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2590800"/>
            <a:ext cx="7772400" cy="2133600"/>
            <a:chOff x="720" y="1680"/>
            <a:chExt cx="4896" cy="1344"/>
          </a:xfrm>
        </p:grpSpPr>
        <p:sp>
          <p:nvSpPr>
            <p:cNvPr id="36906" name="Oval 48">
              <a:extLst>
                <a:ext uri="{FF2B5EF4-FFF2-40B4-BE49-F238E27FC236}">
                  <a16:creationId xmlns:a16="http://schemas.microsoft.com/office/drawing/2014/main" id="{4CE5F55A-0C91-4873-A27E-04D5CBF215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400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6907" name="Oval 49">
              <a:extLst>
                <a:ext uri="{FF2B5EF4-FFF2-40B4-BE49-F238E27FC236}">
                  <a16:creationId xmlns:a16="http://schemas.microsoft.com/office/drawing/2014/main" id="{53F88209-91F3-45CF-A1B8-F43F6F8E9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400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6908" name="Oval 50">
              <a:extLst>
                <a:ext uri="{FF2B5EF4-FFF2-40B4-BE49-F238E27FC236}">
                  <a16:creationId xmlns:a16="http://schemas.microsoft.com/office/drawing/2014/main" id="{9CD2A49A-9A4A-4E42-A0EB-830180C14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2400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6909" name="Oval 51">
              <a:extLst>
                <a:ext uri="{FF2B5EF4-FFF2-40B4-BE49-F238E27FC236}">
                  <a16:creationId xmlns:a16="http://schemas.microsoft.com/office/drawing/2014/main" id="{359E1B72-7F20-488A-9FB7-B77731426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2400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6910" name="Line 52">
              <a:extLst>
                <a:ext uri="{FF2B5EF4-FFF2-40B4-BE49-F238E27FC236}">
                  <a16:creationId xmlns:a16="http://schemas.microsoft.com/office/drawing/2014/main" id="{87E10EFC-8ABE-4BCA-A35D-49B8FF5080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2544"/>
              <a:ext cx="38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11" name="Line 53">
              <a:extLst>
                <a:ext uri="{FF2B5EF4-FFF2-40B4-BE49-F238E27FC236}">
                  <a16:creationId xmlns:a16="http://schemas.microsoft.com/office/drawing/2014/main" id="{24AA6D3D-2E9A-4B29-905B-A9065D6D8B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4" y="2544"/>
              <a:ext cx="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12" name="Line 54">
              <a:extLst>
                <a:ext uri="{FF2B5EF4-FFF2-40B4-BE49-F238E27FC236}">
                  <a16:creationId xmlns:a16="http://schemas.microsoft.com/office/drawing/2014/main" id="{8CBB641E-CD94-4BC7-80CB-C139C0FB0E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" y="2544"/>
              <a:ext cx="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13" name="Line 55">
              <a:extLst>
                <a:ext uri="{FF2B5EF4-FFF2-40B4-BE49-F238E27FC236}">
                  <a16:creationId xmlns:a16="http://schemas.microsoft.com/office/drawing/2014/main" id="{EF4125F2-087A-4560-9CF0-706EDC55FF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0" y="2544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36914" name="AutoShape 56">
              <a:extLst>
                <a:ext uri="{FF2B5EF4-FFF2-40B4-BE49-F238E27FC236}">
                  <a16:creationId xmlns:a16="http://schemas.microsoft.com/office/drawing/2014/main" id="{D1397ECB-99DF-4D87-BA33-407B0052EE8A}"/>
                </a:ext>
              </a:extLst>
            </p:cNvPr>
            <p:cNvCxnSpPr>
              <a:cxnSpLocks noChangeShapeType="1"/>
              <a:stCxn id="36906" idx="4"/>
              <a:endCxn id="36909" idx="4"/>
            </p:cNvCxnSpPr>
            <p:nvPr/>
          </p:nvCxnSpPr>
          <p:spPr bwMode="auto">
            <a:xfrm rot="16200000" flipH="1">
              <a:off x="3935" y="1873"/>
              <a:ext cx="1" cy="1632"/>
            </a:xfrm>
            <a:prstGeom prst="curvedConnector3">
              <a:avLst>
                <a:gd name="adj1" fmla="val 14400005"/>
              </a:avLst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915" name="AutoShape 57">
              <a:extLst>
                <a:ext uri="{FF2B5EF4-FFF2-40B4-BE49-F238E27FC236}">
                  <a16:creationId xmlns:a16="http://schemas.microsoft.com/office/drawing/2014/main" id="{EC6854CC-A5B2-4DD4-AC6A-32295470EB1D}"/>
                </a:ext>
              </a:extLst>
            </p:cNvPr>
            <p:cNvCxnSpPr>
              <a:cxnSpLocks noChangeShapeType="1"/>
              <a:stCxn id="36908" idx="0"/>
              <a:endCxn id="36907" idx="0"/>
            </p:cNvCxnSpPr>
            <p:nvPr/>
          </p:nvCxnSpPr>
          <p:spPr bwMode="auto">
            <a:xfrm rot="-5400000" flipH="1" flipV="1">
              <a:off x="3911" y="2137"/>
              <a:ext cx="1" cy="528"/>
            </a:xfrm>
            <a:prstGeom prst="curvedConnector3">
              <a:avLst>
                <a:gd name="adj1" fmla="val -14400005"/>
              </a:avLst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916" name="Text Box 58">
              <a:extLst>
                <a:ext uri="{FF2B5EF4-FFF2-40B4-BE49-F238E27FC236}">
                  <a16:creationId xmlns:a16="http://schemas.microsoft.com/office/drawing/2014/main" id="{08626622-F8A9-4604-9C59-1306953B7C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2304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solidFill>
                    <a:schemeClr val="folHlink"/>
                  </a:solidFill>
                </a:rPr>
                <a:t>c</a:t>
              </a:r>
            </a:p>
          </p:txBody>
        </p:sp>
        <p:sp>
          <p:nvSpPr>
            <p:cNvPr id="36917" name="Text Box 59">
              <a:extLst>
                <a:ext uri="{FF2B5EF4-FFF2-40B4-BE49-F238E27FC236}">
                  <a16:creationId xmlns:a16="http://schemas.microsoft.com/office/drawing/2014/main" id="{345CB85C-D564-41C6-AD09-89BDCD0528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4" y="2304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0">
                  <a:solidFill>
                    <a:schemeClr val="folHlink"/>
                  </a:solidFill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</a:p>
          </p:txBody>
        </p:sp>
        <p:sp>
          <p:nvSpPr>
            <p:cNvPr id="36918" name="Text Box 60">
              <a:extLst>
                <a:ext uri="{FF2B5EF4-FFF2-40B4-BE49-F238E27FC236}">
                  <a16:creationId xmlns:a16="http://schemas.microsoft.com/office/drawing/2014/main" id="{3011B85F-9F4C-4729-AF1C-9ADA20E178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2736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0">
                  <a:solidFill>
                    <a:schemeClr val="folHlink"/>
                  </a:solidFill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</a:p>
          </p:txBody>
        </p:sp>
        <p:sp>
          <p:nvSpPr>
            <p:cNvPr id="36919" name="Text Box 61">
              <a:extLst>
                <a:ext uri="{FF2B5EF4-FFF2-40B4-BE49-F238E27FC236}">
                  <a16:creationId xmlns:a16="http://schemas.microsoft.com/office/drawing/2014/main" id="{FB96BCFA-4126-447F-B7B4-D80F98C871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2016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0">
                  <a:solidFill>
                    <a:schemeClr val="folHlink"/>
                  </a:solidFill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</a:p>
          </p:txBody>
        </p:sp>
        <p:sp>
          <p:nvSpPr>
            <p:cNvPr id="36920" name="Text Box 62">
              <a:extLst>
                <a:ext uri="{FF2B5EF4-FFF2-40B4-BE49-F238E27FC236}">
                  <a16:creationId xmlns:a16="http://schemas.microsoft.com/office/drawing/2014/main" id="{BF1783C7-CD89-472C-BDEA-C179081B52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2304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0">
                  <a:solidFill>
                    <a:schemeClr val="folHlink"/>
                  </a:solidFill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</a:p>
          </p:txBody>
        </p:sp>
        <p:sp>
          <p:nvSpPr>
            <p:cNvPr id="36921" name="Text Box 63">
              <a:extLst>
                <a:ext uri="{FF2B5EF4-FFF2-40B4-BE49-F238E27FC236}">
                  <a16:creationId xmlns:a16="http://schemas.microsoft.com/office/drawing/2014/main" id="{A076B43B-603B-4BE5-B813-AE41DFD4C2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" y="2400"/>
              <a:ext cx="105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solidFill>
                    <a:schemeClr val="folHlink"/>
                  </a:solidFill>
                </a:rPr>
                <a:t>r</a:t>
              </a:r>
              <a:r>
                <a:rPr kumimoji="0" lang="en-US" altLang="zh-CN" sz="2400" baseline="-25000">
                  <a:solidFill>
                    <a:schemeClr val="folHlink"/>
                  </a:solidFill>
                </a:rPr>
                <a:t>9</a:t>
              </a:r>
              <a:r>
                <a:rPr kumimoji="0" lang="en-US" altLang="zh-CN" sz="2400">
                  <a:solidFill>
                    <a:schemeClr val="folHlink"/>
                  </a:solidFill>
                </a:rPr>
                <a:t> : r</a:t>
              </a:r>
              <a:r>
                <a:rPr kumimoji="0" lang="en-US" altLang="zh-CN" sz="2400" baseline="-25000">
                  <a:solidFill>
                    <a:schemeClr val="folHlink"/>
                  </a:solidFill>
                </a:rPr>
                <a:t>7</a:t>
              </a:r>
              <a:r>
                <a:rPr kumimoji="0" lang="en-US" altLang="zh-CN" sz="2400">
                  <a:solidFill>
                    <a:schemeClr val="folHlink"/>
                  </a:solidFill>
                </a:rPr>
                <a:t> | r</a:t>
              </a:r>
              <a:r>
                <a:rPr kumimoji="0" lang="en-US" altLang="zh-CN" sz="2400" baseline="-25000">
                  <a:solidFill>
                    <a:schemeClr val="folHlink"/>
                  </a:solidFill>
                </a:rPr>
                <a:t>8</a:t>
              </a:r>
              <a:endParaRPr kumimoji="0" lang="en-US" altLang="zh-CN" sz="2400">
                <a:solidFill>
                  <a:schemeClr val="folHlink"/>
                </a:solidFill>
              </a:endParaRPr>
            </a:p>
          </p:txBody>
        </p:sp>
        <p:sp>
          <p:nvSpPr>
            <p:cNvPr id="36922" name="Oval 64">
              <a:extLst>
                <a:ext uri="{FF2B5EF4-FFF2-40B4-BE49-F238E27FC236}">
                  <a16:creationId xmlns:a16="http://schemas.microsoft.com/office/drawing/2014/main" id="{B25D04BB-63A5-4656-A6F7-715F8A0F54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400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6923" name="Oval 65">
              <a:extLst>
                <a:ext uri="{FF2B5EF4-FFF2-40B4-BE49-F238E27FC236}">
                  <a16:creationId xmlns:a16="http://schemas.microsoft.com/office/drawing/2014/main" id="{50EC3244-4FB7-456C-B597-92127A749D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776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6924" name="Oval 66">
              <a:extLst>
                <a:ext uri="{FF2B5EF4-FFF2-40B4-BE49-F238E27FC236}">
                  <a16:creationId xmlns:a16="http://schemas.microsoft.com/office/drawing/2014/main" id="{0DBF9863-9F04-465C-B070-0B10F67062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776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grpSp>
          <p:nvGrpSpPr>
            <p:cNvPr id="36925" name="Group 67">
              <a:extLst>
                <a:ext uri="{FF2B5EF4-FFF2-40B4-BE49-F238E27FC236}">
                  <a16:creationId xmlns:a16="http://schemas.microsoft.com/office/drawing/2014/main" id="{05C5DEAE-5BEB-4653-9722-FAEA20F8B0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28" y="2400"/>
              <a:ext cx="288" cy="288"/>
              <a:chOff x="5184" y="3792"/>
              <a:chExt cx="288" cy="288"/>
            </a:xfrm>
          </p:grpSpPr>
          <p:sp>
            <p:nvSpPr>
              <p:cNvPr id="36936" name="Oval 68">
                <a:extLst>
                  <a:ext uri="{FF2B5EF4-FFF2-40B4-BE49-F238E27FC236}">
                    <a16:creationId xmlns:a16="http://schemas.microsoft.com/office/drawing/2014/main" id="{5A82FF29-42CF-432E-8926-998DFC86EC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32" y="3840"/>
                <a:ext cx="192" cy="19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36937" name="Oval 69">
                <a:extLst>
                  <a:ext uri="{FF2B5EF4-FFF2-40B4-BE49-F238E27FC236}">
                    <a16:creationId xmlns:a16="http://schemas.microsoft.com/office/drawing/2014/main" id="{B8A19CE9-7C22-4143-8C55-45AB09BF46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4" y="3792"/>
                <a:ext cx="288" cy="28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36926" name="Line 70">
              <a:extLst>
                <a:ext uri="{FF2B5EF4-FFF2-40B4-BE49-F238E27FC236}">
                  <a16:creationId xmlns:a16="http://schemas.microsoft.com/office/drawing/2014/main" id="{3A623F47-565E-47D5-89A8-28D86FDF9E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0" y="2544"/>
              <a:ext cx="38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27" name="Line 71">
              <a:extLst>
                <a:ext uri="{FF2B5EF4-FFF2-40B4-BE49-F238E27FC236}">
                  <a16:creationId xmlns:a16="http://schemas.microsoft.com/office/drawing/2014/main" id="{07D1650A-7AF0-4294-972A-871698A492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6" y="2544"/>
              <a:ext cx="43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28" name="Line 72">
              <a:extLst>
                <a:ext uri="{FF2B5EF4-FFF2-40B4-BE49-F238E27FC236}">
                  <a16:creationId xmlns:a16="http://schemas.microsoft.com/office/drawing/2014/main" id="{C2808878-35A9-4AAB-B712-C58AADE3BD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2" y="1920"/>
              <a:ext cx="864" cy="5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29" name="Line 73">
              <a:extLst>
                <a:ext uri="{FF2B5EF4-FFF2-40B4-BE49-F238E27FC236}">
                  <a16:creationId xmlns:a16="http://schemas.microsoft.com/office/drawing/2014/main" id="{B2B3B6B2-2211-4265-A304-A4459513E6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4" y="1920"/>
              <a:ext cx="96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30" name="Line 74">
              <a:extLst>
                <a:ext uri="{FF2B5EF4-FFF2-40B4-BE49-F238E27FC236}">
                  <a16:creationId xmlns:a16="http://schemas.microsoft.com/office/drawing/2014/main" id="{B02AA705-7A71-4E7F-A677-B8F4F9E0E1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44" y="2016"/>
              <a:ext cx="432" cy="43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31" name="Text Box 75">
              <a:extLst>
                <a:ext uri="{FF2B5EF4-FFF2-40B4-BE49-F238E27FC236}">
                  <a16:creationId xmlns:a16="http://schemas.microsoft.com/office/drawing/2014/main" id="{7A83EEF8-704D-4258-81A1-2FAB4BAE4D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" y="1920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0">
                  <a:solidFill>
                    <a:schemeClr val="folHlink"/>
                  </a:solidFill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</a:p>
          </p:txBody>
        </p:sp>
        <p:sp>
          <p:nvSpPr>
            <p:cNvPr id="36932" name="Text Box 76">
              <a:extLst>
                <a:ext uri="{FF2B5EF4-FFF2-40B4-BE49-F238E27FC236}">
                  <a16:creationId xmlns:a16="http://schemas.microsoft.com/office/drawing/2014/main" id="{C1F50297-ED77-4CD7-899B-C3D751A3CD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2064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0">
                  <a:solidFill>
                    <a:schemeClr val="folHlink"/>
                  </a:solidFill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</a:p>
          </p:txBody>
        </p:sp>
        <p:sp>
          <p:nvSpPr>
            <p:cNvPr id="36933" name="Text Box 77">
              <a:extLst>
                <a:ext uri="{FF2B5EF4-FFF2-40B4-BE49-F238E27FC236}">
                  <a16:creationId xmlns:a16="http://schemas.microsoft.com/office/drawing/2014/main" id="{F92F918D-72E7-4FD3-889D-FC27AA095A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" y="1680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solidFill>
                    <a:schemeClr val="folHlink"/>
                  </a:solidFill>
                </a:rPr>
                <a:t>b</a:t>
              </a:r>
            </a:p>
          </p:txBody>
        </p:sp>
        <p:sp>
          <p:nvSpPr>
            <p:cNvPr id="36934" name="Text Box 78">
              <a:extLst>
                <a:ext uri="{FF2B5EF4-FFF2-40B4-BE49-F238E27FC236}">
                  <a16:creationId xmlns:a16="http://schemas.microsoft.com/office/drawing/2014/main" id="{16D1970A-AF48-4B0A-AD5D-56E4F6F568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2304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0">
                  <a:solidFill>
                    <a:schemeClr val="folHlink"/>
                  </a:solidFill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</a:p>
          </p:txBody>
        </p:sp>
        <p:sp>
          <p:nvSpPr>
            <p:cNvPr id="36935" name="Text Box 79">
              <a:extLst>
                <a:ext uri="{FF2B5EF4-FFF2-40B4-BE49-F238E27FC236}">
                  <a16:creationId xmlns:a16="http://schemas.microsoft.com/office/drawing/2014/main" id="{5EA09FF1-D4ED-4A09-9182-909F8299EC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6" y="2304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0">
                  <a:solidFill>
                    <a:schemeClr val="folHlink"/>
                  </a:solidFill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</a:p>
          </p:txBody>
        </p:sp>
      </p:grpSp>
      <p:grpSp>
        <p:nvGrpSpPr>
          <p:cNvPr id="36870" name="Group 80">
            <a:extLst>
              <a:ext uri="{FF2B5EF4-FFF2-40B4-BE49-F238E27FC236}">
                <a16:creationId xmlns:a16="http://schemas.microsoft.com/office/drawing/2014/main" id="{0A9F9187-B9C9-40F7-ADA2-5FABF04E51C4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4724400"/>
            <a:ext cx="8229600" cy="2133600"/>
            <a:chOff x="432" y="2928"/>
            <a:chExt cx="5184" cy="1344"/>
          </a:xfrm>
        </p:grpSpPr>
        <p:sp>
          <p:nvSpPr>
            <p:cNvPr id="36871" name="Oval 81">
              <a:extLst>
                <a:ext uri="{FF2B5EF4-FFF2-40B4-BE49-F238E27FC236}">
                  <a16:creationId xmlns:a16="http://schemas.microsoft.com/office/drawing/2014/main" id="{2575314A-CFDB-4F70-8A86-2BE2DB91A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3648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6872" name="Oval 82">
              <a:extLst>
                <a:ext uri="{FF2B5EF4-FFF2-40B4-BE49-F238E27FC236}">
                  <a16:creationId xmlns:a16="http://schemas.microsoft.com/office/drawing/2014/main" id="{3928D17F-3AC8-406C-89E3-60AC95DDF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648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6873" name="Oval 83">
              <a:extLst>
                <a:ext uri="{FF2B5EF4-FFF2-40B4-BE49-F238E27FC236}">
                  <a16:creationId xmlns:a16="http://schemas.microsoft.com/office/drawing/2014/main" id="{11947D75-FB5D-478E-8146-C36F786420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3648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6874" name="Oval 84">
              <a:extLst>
                <a:ext uri="{FF2B5EF4-FFF2-40B4-BE49-F238E27FC236}">
                  <a16:creationId xmlns:a16="http://schemas.microsoft.com/office/drawing/2014/main" id="{A99A94EB-5533-49AF-A558-437CD4121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3648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6875" name="Line 85">
              <a:extLst>
                <a:ext uri="{FF2B5EF4-FFF2-40B4-BE49-F238E27FC236}">
                  <a16:creationId xmlns:a16="http://schemas.microsoft.com/office/drawing/2014/main" id="{9D109832-80E9-421C-8D16-A06C14E5BE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3792"/>
              <a:ext cx="38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76" name="Line 86">
              <a:extLst>
                <a:ext uri="{FF2B5EF4-FFF2-40B4-BE49-F238E27FC236}">
                  <a16:creationId xmlns:a16="http://schemas.microsoft.com/office/drawing/2014/main" id="{A15966AB-666B-492E-AD47-5B3CE930C5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4" y="3792"/>
              <a:ext cx="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77" name="Line 87">
              <a:extLst>
                <a:ext uri="{FF2B5EF4-FFF2-40B4-BE49-F238E27FC236}">
                  <a16:creationId xmlns:a16="http://schemas.microsoft.com/office/drawing/2014/main" id="{058A23FD-8529-40A9-8F68-7EBEB9AF81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" y="3792"/>
              <a:ext cx="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78" name="Line 88">
              <a:extLst>
                <a:ext uri="{FF2B5EF4-FFF2-40B4-BE49-F238E27FC236}">
                  <a16:creationId xmlns:a16="http://schemas.microsoft.com/office/drawing/2014/main" id="{F18EE726-442C-425D-987F-E212991643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0" y="3792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36879" name="AutoShape 89">
              <a:extLst>
                <a:ext uri="{FF2B5EF4-FFF2-40B4-BE49-F238E27FC236}">
                  <a16:creationId xmlns:a16="http://schemas.microsoft.com/office/drawing/2014/main" id="{66088274-FE6A-405E-8454-C5FD9AA7B077}"/>
                </a:ext>
              </a:extLst>
            </p:cNvPr>
            <p:cNvCxnSpPr>
              <a:cxnSpLocks noChangeShapeType="1"/>
              <a:stCxn id="36871" idx="4"/>
              <a:endCxn id="36874" idx="4"/>
            </p:cNvCxnSpPr>
            <p:nvPr/>
          </p:nvCxnSpPr>
          <p:spPr bwMode="auto">
            <a:xfrm rot="16200000" flipH="1">
              <a:off x="3935" y="3121"/>
              <a:ext cx="1" cy="1632"/>
            </a:xfrm>
            <a:prstGeom prst="curvedConnector3">
              <a:avLst>
                <a:gd name="adj1" fmla="val 14400005"/>
              </a:avLst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80" name="AutoShape 90">
              <a:extLst>
                <a:ext uri="{FF2B5EF4-FFF2-40B4-BE49-F238E27FC236}">
                  <a16:creationId xmlns:a16="http://schemas.microsoft.com/office/drawing/2014/main" id="{D8818035-A43C-49C3-9A31-5AEC61485F0E}"/>
                </a:ext>
              </a:extLst>
            </p:cNvPr>
            <p:cNvCxnSpPr>
              <a:cxnSpLocks noChangeShapeType="1"/>
              <a:stCxn id="36873" idx="0"/>
              <a:endCxn id="36872" idx="0"/>
            </p:cNvCxnSpPr>
            <p:nvPr/>
          </p:nvCxnSpPr>
          <p:spPr bwMode="auto">
            <a:xfrm rot="-5400000" flipH="1" flipV="1">
              <a:off x="3911" y="3385"/>
              <a:ext cx="1" cy="528"/>
            </a:xfrm>
            <a:prstGeom prst="curvedConnector3">
              <a:avLst>
                <a:gd name="adj1" fmla="val -14400005"/>
              </a:avLst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881" name="Text Box 91">
              <a:extLst>
                <a:ext uri="{FF2B5EF4-FFF2-40B4-BE49-F238E27FC236}">
                  <a16:creationId xmlns:a16="http://schemas.microsoft.com/office/drawing/2014/main" id="{71F91290-F401-4C84-B417-0C0BF0EBA5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3552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c</a:t>
              </a:r>
            </a:p>
          </p:txBody>
        </p:sp>
        <p:sp>
          <p:nvSpPr>
            <p:cNvPr id="36882" name="Text Box 92">
              <a:extLst>
                <a:ext uri="{FF2B5EF4-FFF2-40B4-BE49-F238E27FC236}">
                  <a16:creationId xmlns:a16="http://schemas.microsoft.com/office/drawing/2014/main" id="{7FC67A88-8FAE-4224-A9D7-FFDCCCCAA0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4" y="3552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0"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</a:p>
          </p:txBody>
        </p:sp>
        <p:sp>
          <p:nvSpPr>
            <p:cNvPr id="36883" name="Text Box 93">
              <a:extLst>
                <a:ext uri="{FF2B5EF4-FFF2-40B4-BE49-F238E27FC236}">
                  <a16:creationId xmlns:a16="http://schemas.microsoft.com/office/drawing/2014/main" id="{B78B6FEC-4E89-45DC-981E-4204ACC876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3984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0"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</a:p>
          </p:txBody>
        </p:sp>
        <p:sp>
          <p:nvSpPr>
            <p:cNvPr id="36884" name="Text Box 94">
              <a:extLst>
                <a:ext uri="{FF2B5EF4-FFF2-40B4-BE49-F238E27FC236}">
                  <a16:creationId xmlns:a16="http://schemas.microsoft.com/office/drawing/2014/main" id="{6DB99E0D-CF84-496F-8C78-7D7044C891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3264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0"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</a:p>
          </p:txBody>
        </p:sp>
        <p:sp>
          <p:nvSpPr>
            <p:cNvPr id="36885" name="Text Box 95">
              <a:extLst>
                <a:ext uri="{FF2B5EF4-FFF2-40B4-BE49-F238E27FC236}">
                  <a16:creationId xmlns:a16="http://schemas.microsoft.com/office/drawing/2014/main" id="{D233B11A-8A8A-4786-89AA-89ECD69DA9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3552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0"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</a:p>
          </p:txBody>
        </p:sp>
        <p:sp>
          <p:nvSpPr>
            <p:cNvPr id="36886" name="Text Box 96">
              <a:extLst>
                <a:ext uri="{FF2B5EF4-FFF2-40B4-BE49-F238E27FC236}">
                  <a16:creationId xmlns:a16="http://schemas.microsoft.com/office/drawing/2014/main" id="{0F6A39D9-EBCD-4913-A72A-F14B4E008C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3648"/>
              <a:ext cx="105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r</a:t>
              </a:r>
              <a:r>
                <a:rPr kumimoji="0" lang="en-US" altLang="zh-CN" sz="2400" baseline="-25000"/>
                <a:t>12</a:t>
              </a:r>
              <a:r>
                <a:rPr kumimoji="0" lang="en-US" altLang="zh-CN" sz="2400"/>
                <a:t> : r</a:t>
              </a:r>
              <a:r>
                <a:rPr kumimoji="0" lang="en-US" altLang="zh-CN" sz="2400" baseline="-25000"/>
                <a:t>11</a:t>
              </a:r>
              <a:r>
                <a:rPr kumimoji="0" lang="en-US" altLang="zh-CN" sz="2400"/>
                <a:t>  r</a:t>
              </a:r>
              <a:r>
                <a:rPr kumimoji="0" lang="en-US" altLang="zh-CN" sz="2400" baseline="-25000"/>
                <a:t>10</a:t>
              </a:r>
              <a:endParaRPr kumimoji="0" lang="en-US" altLang="zh-CN" sz="2400"/>
            </a:p>
          </p:txBody>
        </p:sp>
        <p:sp>
          <p:nvSpPr>
            <p:cNvPr id="36887" name="Oval 97">
              <a:extLst>
                <a:ext uri="{FF2B5EF4-FFF2-40B4-BE49-F238E27FC236}">
                  <a16:creationId xmlns:a16="http://schemas.microsoft.com/office/drawing/2014/main" id="{8EEA0FC0-20F4-4EB8-9487-F82AE0B117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648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6888" name="Oval 98">
              <a:extLst>
                <a:ext uri="{FF2B5EF4-FFF2-40B4-BE49-F238E27FC236}">
                  <a16:creationId xmlns:a16="http://schemas.microsoft.com/office/drawing/2014/main" id="{4FEB0C38-A41D-47A0-92DD-E80179F074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3024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6889" name="Oval 99">
              <a:extLst>
                <a:ext uri="{FF2B5EF4-FFF2-40B4-BE49-F238E27FC236}">
                  <a16:creationId xmlns:a16="http://schemas.microsoft.com/office/drawing/2014/main" id="{3687C6C2-6FEF-43B0-9B6C-3FAF1C1617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3024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grpSp>
          <p:nvGrpSpPr>
            <p:cNvPr id="36890" name="Group 100">
              <a:extLst>
                <a:ext uri="{FF2B5EF4-FFF2-40B4-BE49-F238E27FC236}">
                  <a16:creationId xmlns:a16="http://schemas.microsoft.com/office/drawing/2014/main" id="{B3E2D226-7D69-4FD4-88A3-EAFC2A88AC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28" y="3648"/>
              <a:ext cx="288" cy="288"/>
              <a:chOff x="5184" y="3792"/>
              <a:chExt cx="288" cy="288"/>
            </a:xfrm>
          </p:grpSpPr>
          <p:sp>
            <p:nvSpPr>
              <p:cNvPr id="36904" name="Oval 101">
                <a:extLst>
                  <a:ext uri="{FF2B5EF4-FFF2-40B4-BE49-F238E27FC236}">
                    <a16:creationId xmlns:a16="http://schemas.microsoft.com/office/drawing/2014/main" id="{2E826375-330D-40B3-97CF-5C812BF6B1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32" y="3840"/>
                <a:ext cx="192" cy="19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36905" name="Oval 102">
                <a:extLst>
                  <a:ext uri="{FF2B5EF4-FFF2-40B4-BE49-F238E27FC236}">
                    <a16:creationId xmlns:a16="http://schemas.microsoft.com/office/drawing/2014/main" id="{CA7E6977-D74D-4242-9B51-65550A064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4" y="3792"/>
                <a:ext cx="288" cy="28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36891" name="Line 103">
              <a:extLst>
                <a:ext uri="{FF2B5EF4-FFF2-40B4-BE49-F238E27FC236}">
                  <a16:creationId xmlns:a16="http://schemas.microsoft.com/office/drawing/2014/main" id="{D52491E6-C2B2-4046-9ACC-74F5B1BFB7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3792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2" name="Line 104">
              <a:extLst>
                <a:ext uri="{FF2B5EF4-FFF2-40B4-BE49-F238E27FC236}">
                  <a16:creationId xmlns:a16="http://schemas.microsoft.com/office/drawing/2014/main" id="{8DDFCA39-E948-46B2-9AE6-2470B0EB03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6" y="3792"/>
              <a:ext cx="43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3" name="Line 105">
              <a:extLst>
                <a:ext uri="{FF2B5EF4-FFF2-40B4-BE49-F238E27FC236}">
                  <a16:creationId xmlns:a16="http://schemas.microsoft.com/office/drawing/2014/main" id="{8AE20593-41BC-453D-9061-5541A930A0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2" y="3168"/>
              <a:ext cx="864" cy="5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4" name="Line 106">
              <a:extLst>
                <a:ext uri="{FF2B5EF4-FFF2-40B4-BE49-F238E27FC236}">
                  <a16:creationId xmlns:a16="http://schemas.microsoft.com/office/drawing/2014/main" id="{D5E3CE41-2BC6-4220-8969-0A29D27E56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4" y="3168"/>
              <a:ext cx="96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5" name="Line 107">
              <a:extLst>
                <a:ext uri="{FF2B5EF4-FFF2-40B4-BE49-F238E27FC236}">
                  <a16:creationId xmlns:a16="http://schemas.microsoft.com/office/drawing/2014/main" id="{CD8D301A-3E0C-4482-9D15-A4993F0EF1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44" y="3264"/>
              <a:ext cx="432" cy="43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6" name="Text Box 108">
              <a:extLst>
                <a:ext uri="{FF2B5EF4-FFF2-40B4-BE49-F238E27FC236}">
                  <a16:creationId xmlns:a16="http://schemas.microsoft.com/office/drawing/2014/main" id="{C445917B-8676-41AF-8908-432C24FAD1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" y="3168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0"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</a:p>
          </p:txBody>
        </p:sp>
        <p:sp>
          <p:nvSpPr>
            <p:cNvPr id="36897" name="Text Box 109">
              <a:extLst>
                <a:ext uri="{FF2B5EF4-FFF2-40B4-BE49-F238E27FC236}">
                  <a16:creationId xmlns:a16="http://schemas.microsoft.com/office/drawing/2014/main" id="{9E4326D1-458B-4198-9FBE-E87DE61482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3312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0"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</a:p>
          </p:txBody>
        </p:sp>
        <p:sp>
          <p:nvSpPr>
            <p:cNvPr id="36898" name="Text Box 110">
              <a:extLst>
                <a:ext uri="{FF2B5EF4-FFF2-40B4-BE49-F238E27FC236}">
                  <a16:creationId xmlns:a16="http://schemas.microsoft.com/office/drawing/2014/main" id="{ED482C4E-D9A4-417F-8265-0B71125CD8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" y="2928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b</a:t>
              </a:r>
            </a:p>
          </p:txBody>
        </p:sp>
        <p:sp>
          <p:nvSpPr>
            <p:cNvPr id="36899" name="Oval 111">
              <a:extLst>
                <a:ext uri="{FF2B5EF4-FFF2-40B4-BE49-F238E27FC236}">
                  <a16:creationId xmlns:a16="http://schemas.microsoft.com/office/drawing/2014/main" id="{C5D1ADDA-86CD-452C-BB0A-E27FF6DEA1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3648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6900" name="Line 112">
              <a:extLst>
                <a:ext uri="{FF2B5EF4-FFF2-40B4-BE49-F238E27FC236}">
                  <a16:creationId xmlns:a16="http://schemas.microsoft.com/office/drawing/2014/main" id="{D14CA26C-A183-4249-AD3A-ACF64B9779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3792"/>
              <a:ext cx="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01" name="Text Box 113">
              <a:extLst>
                <a:ext uri="{FF2B5EF4-FFF2-40B4-BE49-F238E27FC236}">
                  <a16:creationId xmlns:a16="http://schemas.microsoft.com/office/drawing/2014/main" id="{91C28314-C1BE-44C7-831B-9F4CF91C23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3552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a</a:t>
              </a:r>
            </a:p>
          </p:txBody>
        </p:sp>
        <p:sp>
          <p:nvSpPr>
            <p:cNvPr id="36902" name="Text Box 114">
              <a:extLst>
                <a:ext uri="{FF2B5EF4-FFF2-40B4-BE49-F238E27FC236}">
                  <a16:creationId xmlns:a16="http://schemas.microsoft.com/office/drawing/2014/main" id="{FEC02255-25EC-4B92-ACE4-FDF7724CB1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3552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0"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</a:p>
          </p:txBody>
        </p:sp>
        <p:sp>
          <p:nvSpPr>
            <p:cNvPr id="36903" name="Text Box 115">
              <a:extLst>
                <a:ext uri="{FF2B5EF4-FFF2-40B4-BE49-F238E27FC236}">
                  <a16:creationId xmlns:a16="http://schemas.microsoft.com/office/drawing/2014/main" id="{6136B2EA-6500-4BAB-97C0-437F0168BF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8" y="3552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0"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A571E57-E61F-4E7B-A8EA-FFD33CF30B7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16680" y="116280"/>
              <a:ext cx="6580800" cy="64659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A571E57-E61F-4E7B-A8EA-FFD33CF30B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7320" y="106920"/>
                <a:ext cx="6599520" cy="64846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4C30F92-B763-4A7C-9AC4-3D7E194D57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609"/>
    </mc:Choice>
    <mc:Fallback xmlns="">
      <p:transition spd="slow" advTm="51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EDAA10CF-7098-44EC-881A-968C59A406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例：</a:t>
            </a:r>
            <a:r>
              <a:rPr kumimoji="0" lang="zh-CN" altLang="en-US" b="1">
                <a:solidFill>
                  <a:srgbClr val="3333CC"/>
                </a:solidFill>
              </a:rPr>
              <a:t>最终结果</a:t>
            </a:r>
          </a:p>
        </p:txBody>
      </p:sp>
      <p:sp>
        <p:nvSpPr>
          <p:cNvPr id="37891" name="Text Box 3">
            <a:extLst>
              <a:ext uri="{FF2B5EF4-FFF2-40B4-BE49-F238E27FC236}">
                <a16:creationId xmlns:a16="http://schemas.microsoft.com/office/drawing/2014/main" id="{6ADAFE3B-BB33-4E5B-9E8B-702327C3F4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1295400"/>
            <a:ext cx="579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r</a:t>
            </a:r>
            <a:r>
              <a:rPr kumimoji="0" lang="en-US" altLang="zh-CN" sz="2400" baseline="-25000"/>
              <a:t>13</a:t>
            </a:r>
            <a:r>
              <a:rPr kumimoji="0" lang="en-US" altLang="zh-CN" sz="2400"/>
              <a:t> : r</a:t>
            </a:r>
            <a:r>
              <a:rPr kumimoji="0" lang="en-US" altLang="zh-CN" sz="2400" baseline="-25000"/>
              <a:t>5</a:t>
            </a:r>
            <a:r>
              <a:rPr kumimoji="0" lang="en-US" altLang="zh-CN" sz="2400"/>
              <a:t> | r</a:t>
            </a:r>
            <a:r>
              <a:rPr kumimoji="0" lang="en-US" altLang="zh-CN" sz="2400" baseline="-25000"/>
              <a:t>12</a:t>
            </a:r>
            <a:endParaRPr kumimoji="0" lang="en-US" altLang="zh-CN" sz="2400"/>
          </a:p>
        </p:txBody>
      </p:sp>
      <p:grpSp>
        <p:nvGrpSpPr>
          <p:cNvPr id="37892" name="Group 4">
            <a:extLst>
              <a:ext uri="{FF2B5EF4-FFF2-40B4-BE49-F238E27FC236}">
                <a16:creationId xmlns:a16="http://schemas.microsoft.com/office/drawing/2014/main" id="{E875F9AC-67D5-4956-ADBB-640C55C547F7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1676400"/>
            <a:ext cx="8153400" cy="3886200"/>
            <a:chOff x="432" y="1440"/>
            <a:chExt cx="5136" cy="2448"/>
          </a:xfrm>
        </p:grpSpPr>
        <p:sp>
          <p:nvSpPr>
            <p:cNvPr id="37893" name="Oval 5">
              <a:extLst>
                <a:ext uri="{FF2B5EF4-FFF2-40B4-BE49-F238E27FC236}">
                  <a16:creationId xmlns:a16="http://schemas.microsoft.com/office/drawing/2014/main" id="{027A5DDE-5BB5-40B2-91DE-38B2EA920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824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7894" name="Oval 6">
              <a:extLst>
                <a:ext uri="{FF2B5EF4-FFF2-40B4-BE49-F238E27FC236}">
                  <a16:creationId xmlns:a16="http://schemas.microsoft.com/office/drawing/2014/main" id="{2BCA38A2-4F84-406C-9FF1-E1A277EDE5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1824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7895" name="Oval 7">
              <a:extLst>
                <a:ext uri="{FF2B5EF4-FFF2-40B4-BE49-F238E27FC236}">
                  <a16:creationId xmlns:a16="http://schemas.microsoft.com/office/drawing/2014/main" id="{91B7272C-0437-4C30-85B1-2E91D9507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824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7896" name="Oval 8">
              <a:extLst>
                <a:ext uri="{FF2B5EF4-FFF2-40B4-BE49-F238E27FC236}">
                  <a16:creationId xmlns:a16="http://schemas.microsoft.com/office/drawing/2014/main" id="{2C18D907-FF9A-46C0-99A1-17ACE022B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1824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7897" name="Line 9">
              <a:extLst>
                <a:ext uri="{FF2B5EF4-FFF2-40B4-BE49-F238E27FC236}">
                  <a16:creationId xmlns:a16="http://schemas.microsoft.com/office/drawing/2014/main" id="{FF14ACB3-AD0C-4F34-9584-BAE084485E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1968"/>
              <a:ext cx="38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898" name="Line 10">
              <a:extLst>
                <a:ext uri="{FF2B5EF4-FFF2-40B4-BE49-F238E27FC236}">
                  <a16:creationId xmlns:a16="http://schemas.microsoft.com/office/drawing/2014/main" id="{1B2CB3FE-85E4-4C3D-B333-1CC9C2C807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4" y="1968"/>
              <a:ext cx="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899" name="Line 11">
              <a:extLst>
                <a:ext uri="{FF2B5EF4-FFF2-40B4-BE49-F238E27FC236}">
                  <a16:creationId xmlns:a16="http://schemas.microsoft.com/office/drawing/2014/main" id="{97A39ED7-ACDB-4B52-83EB-89C77193F8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2" y="1968"/>
              <a:ext cx="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0" name="Line 12">
              <a:extLst>
                <a:ext uri="{FF2B5EF4-FFF2-40B4-BE49-F238E27FC236}">
                  <a16:creationId xmlns:a16="http://schemas.microsoft.com/office/drawing/2014/main" id="{57B67781-FBB4-40CD-8C01-587E728CB2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0" y="1968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37901" name="AutoShape 13">
              <a:extLst>
                <a:ext uri="{FF2B5EF4-FFF2-40B4-BE49-F238E27FC236}">
                  <a16:creationId xmlns:a16="http://schemas.microsoft.com/office/drawing/2014/main" id="{CB9A82FE-839B-411D-9573-D2F5CC72F8AB}"/>
                </a:ext>
              </a:extLst>
            </p:cNvPr>
            <p:cNvCxnSpPr>
              <a:cxnSpLocks noChangeShapeType="1"/>
              <a:stCxn id="37893" idx="4"/>
              <a:endCxn id="37896" idx="4"/>
            </p:cNvCxnSpPr>
            <p:nvPr/>
          </p:nvCxnSpPr>
          <p:spPr bwMode="auto">
            <a:xfrm rot="16200000" flipH="1">
              <a:off x="3455" y="1297"/>
              <a:ext cx="1" cy="1632"/>
            </a:xfrm>
            <a:prstGeom prst="curvedConnector3">
              <a:avLst>
                <a:gd name="adj1" fmla="val 14400005"/>
              </a:avLst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902" name="AutoShape 14">
              <a:extLst>
                <a:ext uri="{FF2B5EF4-FFF2-40B4-BE49-F238E27FC236}">
                  <a16:creationId xmlns:a16="http://schemas.microsoft.com/office/drawing/2014/main" id="{7F779097-8BED-42F4-91A2-75C6D0AE9821}"/>
                </a:ext>
              </a:extLst>
            </p:cNvPr>
            <p:cNvCxnSpPr>
              <a:cxnSpLocks noChangeShapeType="1"/>
              <a:stCxn id="37895" idx="0"/>
              <a:endCxn id="37894" idx="0"/>
            </p:cNvCxnSpPr>
            <p:nvPr/>
          </p:nvCxnSpPr>
          <p:spPr bwMode="auto">
            <a:xfrm rot="-5400000" flipH="1" flipV="1">
              <a:off x="3431" y="1561"/>
              <a:ext cx="1" cy="528"/>
            </a:xfrm>
            <a:prstGeom prst="curvedConnector3">
              <a:avLst>
                <a:gd name="adj1" fmla="val -14400005"/>
              </a:avLst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7903" name="Text Box 15">
              <a:extLst>
                <a:ext uri="{FF2B5EF4-FFF2-40B4-BE49-F238E27FC236}">
                  <a16:creationId xmlns:a16="http://schemas.microsoft.com/office/drawing/2014/main" id="{31EB0F57-C1D1-4B17-939B-62FCAA037B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6" y="1728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b</a:t>
              </a:r>
            </a:p>
          </p:txBody>
        </p:sp>
        <p:sp>
          <p:nvSpPr>
            <p:cNvPr id="37904" name="Text Box 16">
              <a:extLst>
                <a:ext uri="{FF2B5EF4-FFF2-40B4-BE49-F238E27FC236}">
                  <a16:creationId xmlns:a16="http://schemas.microsoft.com/office/drawing/2014/main" id="{D39199EF-444E-4AFD-8DE3-39423CC4A2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4" y="1728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0"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</a:p>
          </p:txBody>
        </p:sp>
        <p:sp>
          <p:nvSpPr>
            <p:cNvPr id="37905" name="Text Box 17">
              <a:extLst>
                <a:ext uri="{FF2B5EF4-FFF2-40B4-BE49-F238E27FC236}">
                  <a16:creationId xmlns:a16="http://schemas.microsoft.com/office/drawing/2014/main" id="{05045137-792C-40C7-9D61-8BCDBEF92F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2208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0"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</a:p>
          </p:txBody>
        </p:sp>
        <p:sp>
          <p:nvSpPr>
            <p:cNvPr id="37906" name="Text Box 18">
              <a:extLst>
                <a:ext uri="{FF2B5EF4-FFF2-40B4-BE49-F238E27FC236}">
                  <a16:creationId xmlns:a16="http://schemas.microsoft.com/office/drawing/2014/main" id="{8AA6EF70-F5DE-471E-A8C5-DCE14C6E61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6" y="1440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0"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</a:p>
          </p:txBody>
        </p:sp>
        <p:sp>
          <p:nvSpPr>
            <p:cNvPr id="37907" name="Text Box 19">
              <a:extLst>
                <a:ext uri="{FF2B5EF4-FFF2-40B4-BE49-F238E27FC236}">
                  <a16:creationId xmlns:a16="http://schemas.microsoft.com/office/drawing/2014/main" id="{1033DC1C-0F53-4FEB-A721-C13B20EE05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28" y="1728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0"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</a:p>
          </p:txBody>
        </p:sp>
        <p:sp>
          <p:nvSpPr>
            <p:cNvPr id="37908" name="Oval 20">
              <a:extLst>
                <a:ext uri="{FF2B5EF4-FFF2-40B4-BE49-F238E27FC236}">
                  <a16:creationId xmlns:a16="http://schemas.microsoft.com/office/drawing/2014/main" id="{AC0378AC-F5C5-4E7A-B0A1-F7F7359275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2496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7909" name="Line 21">
              <a:extLst>
                <a:ext uri="{FF2B5EF4-FFF2-40B4-BE49-F238E27FC236}">
                  <a16:creationId xmlns:a16="http://schemas.microsoft.com/office/drawing/2014/main" id="{7C03D65D-5606-48FF-9B33-59B7AA0C05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6" y="1968"/>
              <a:ext cx="38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0" name="Text Box 22">
              <a:extLst>
                <a:ext uri="{FF2B5EF4-FFF2-40B4-BE49-F238E27FC236}">
                  <a16:creationId xmlns:a16="http://schemas.microsoft.com/office/drawing/2014/main" id="{BD350952-BC67-4990-A618-42896AA3A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4" y="1728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a</a:t>
              </a:r>
            </a:p>
          </p:txBody>
        </p:sp>
        <p:sp>
          <p:nvSpPr>
            <p:cNvPr id="37911" name="Oval 23">
              <a:extLst>
                <a:ext uri="{FF2B5EF4-FFF2-40B4-BE49-F238E27FC236}">
                  <a16:creationId xmlns:a16="http://schemas.microsoft.com/office/drawing/2014/main" id="{2BC9F48C-3A01-46F3-BB96-52C2974C20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824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7912" name="Line 24">
              <a:extLst>
                <a:ext uri="{FF2B5EF4-FFF2-40B4-BE49-F238E27FC236}">
                  <a16:creationId xmlns:a16="http://schemas.microsoft.com/office/drawing/2014/main" id="{09DE2CBD-010C-4FA8-9A52-C0B233762A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1968"/>
              <a:ext cx="720" cy="5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3" name="Text Box 25">
              <a:extLst>
                <a:ext uri="{FF2B5EF4-FFF2-40B4-BE49-F238E27FC236}">
                  <a16:creationId xmlns:a16="http://schemas.microsoft.com/office/drawing/2014/main" id="{7B8E037F-D4F3-43A8-A051-68E2B7AFBF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2" y="1872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kumimoji="0" lang="zh-CN" altLang="zh-CN" sz="2400"/>
            </a:p>
          </p:txBody>
        </p:sp>
        <p:sp>
          <p:nvSpPr>
            <p:cNvPr id="37914" name="Text Box 26">
              <a:extLst>
                <a:ext uri="{FF2B5EF4-FFF2-40B4-BE49-F238E27FC236}">
                  <a16:creationId xmlns:a16="http://schemas.microsoft.com/office/drawing/2014/main" id="{69F8EED4-1291-4DF9-A987-B96006C0A7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6" y="1728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c</a:t>
              </a:r>
            </a:p>
          </p:txBody>
        </p:sp>
        <p:sp>
          <p:nvSpPr>
            <p:cNvPr id="37915" name="Oval 27">
              <a:extLst>
                <a:ext uri="{FF2B5EF4-FFF2-40B4-BE49-F238E27FC236}">
                  <a16:creationId xmlns:a16="http://schemas.microsoft.com/office/drawing/2014/main" id="{76230551-7663-4F44-98B6-E9FBBAA561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2" y="2448"/>
              <a:ext cx="192" cy="19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7916" name="Oval 28">
              <a:extLst>
                <a:ext uri="{FF2B5EF4-FFF2-40B4-BE49-F238E27FC236}">
                  <a16:creationId xmlns:a16="http://schemas.microsoft.com/office/drawing/2014/main" id="{C016B467-C1C4-4C19-9288-E0F7B935C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3264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7917" name="Oval 29">
              <a:extLst>
                <a:ext uri="{FF2B5EF4-FFF2-40B4-BE49-F238E27FC236}">
                  <a16:creationId xmlns:a16="http://schemas.microsoft.com/office/drawing/2014/main" id="{C0496B9B-E0E0-45F2-8E21-5DDF0F76FD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3264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7918" name="Oval 30">
              <a:extLst>
                <a:ext uri="{FF2B5EF4-FFF2-40B4-BE49-F238E27FC236}">
                  <a16:creationId xmlns:a16="http://schemas.microsoft.com/office/drawing/2014/main" id="{ECB727A2-D9FC-4BA1-A1D5-CFFAEA51CB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3264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7919" name="Oval 31">
              <a:extLst>
                <a:ext uri="{FF2B5EF4-FFF2-40B4-BE49-F238E27FC236}">
                  <a16:creationId xmlns:a16="http://schemas.microsoft.com/office/drawing/2014/main" id="{B755DAD9-8BDF-47FB-B870-8D3642A4FE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3264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7920" name="Line 32">
              <a:extLst>
                <a:ext uri="{FF2B5EF4-FFF2-40B4-BE49-F238E27FC236}">
                  <a16:creationId xmlns:a16="http://schemas.microsoft.com/office/drawing/2014/main" id="{D766A09F-7DE2-4804-A70A-085E4C3871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3408"/>
              <a:ext cx="38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1" name="Line 33">
              <a:extLst>
                <a:ext uri="{FF2B5EF4-FFF2-40B4-BE49-F238E27FC236}">
                  <a16:creationId xmlns:a16="http://schemas.microsoft.com/office/drawing/2014/main" id="{F0E1B00C-B347-451A-9CEA-2B7D6F931E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3408"/>
              <a:ext cx="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2" name="Line 34">
              <a:extLst>
                <a:ext uri="{FF2B5EF4-FFF2-40B4-BE49-F238E27FC236}">
                  <a16:creationId xmlns:a16="http://schemas.microsoft.com/office/drawing/2014/main" id="{0537F1BF-6D8E-4870-9F1B-0CAADBD99E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3408"/>
              <a:ext cx="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3" name="Line 35">
              <a:extLst>
                <a:ext uri="{FF2B5EF4-FFF2-40B4-BE49-F238E27FC236}">
                  <a16:creationId xmlns:a16="http://schemas.microsoft.com/office/drawing/2014/main" id="{01F11FD5-2841-40FA-87B4-314568B7F2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3408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37924" name="AutoShape 36">
              <a:extLst>
                <a:ext uri="{FF2B5EF4-FFF2-40B4-BE49-F238E27FC236}">
                  <a16:creationId xmlns:a16="http://schemas.microsoft.com/office/drawing/2014/main" id="{7BEDA054-7394-46B3-9C3E-7E112AF803F3}"/>
                </a:ext>
              </a:extLst>
            </p:cNvPr>
            <p:cNvCxnSpPr>
              <a:cxnSpLocks noChangeShapeType="1"/>
              <a:stCxn id="37916" idx="4"/>
              <a:endCxn id="37919" idx="4"/>
            </p:cNvCxnSpPr>
            <p:nvPr/>
          </p:nvCxnSpPr>
          <p:spPr bwMode="auto">
            <a:xfrm rot="16200000" flipH="1">
              <a:off x="3695" y="2737"/>
              <a:ext cx="1" cy="1632"/>
            </a:xfrm>
            <a:prstGeom prst="curvedConnector3">
              <a:avLst>
                <a:gd name="adj1" fmla="val 14400005"/>
              </a:avLst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925" name="AutoShape 37">
              <a:extLst>
                <a:ext uri="{FF2B5EF4-FFF2-40B4-BE49-F238E27FC236}">
                  <a16:creationId xmlns:a16="http://schemas.microsoft.com/office/drawing/2014/main" id="{B9A0F43C-4D3E-4AB2-9C5B-495CBA0CFE9D}"/>
                </a:ext>
              </a:extLst>
            </p:cNvPr>
            <p:cNvCxnSpPr>
              <a:cxnSpLocks noChangeShapeType="1"/>
              <a:stCxn id="37918" idx="0"/>
              <a:endCxn id="37917" idx="0"/>
            </p:cNvCxnSpPr>
            <p:nvPr/>
          </p:nvCxnSpPr>
          <p:spPr bwMode="auto">
            <a:xfrm rot="-5400000" flipH="1" flipV="1">
              <a:off x="3671" y="3001"/>
              <a:ext cx="1" cy="528"/>
            </a:xfrm>
            <a:prstGeom prst="curvedConnector3">
              <a:avLst>
                <a:gd name="adj1" fmla="val -14400005"/>
              </a:avLst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7926" name="Text Box 38">
              <a:extLst>
                <a:ext uri="{FF2B5EF4-FFF2-40B4-BE49-F238E27FC236}">
                  <a16:creationId xmlns:a16="http://schemas.microsoft.com/office/drawing/2014/main" id="{9DFDB816-D04A-4107-91EF-403F34F1DC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6" y="3168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c</a:t>
              </a:r>
            </a:p>
          </p:txBody>
        </p:sp>
        <p:sp>
          <p:nvSpPr>
            <p:cNvPr id="37927" name="Text Box 39">
              <a:extLst>
                <a:ext uri="{FF2B5EF4-FFF2-40B4-BE49-F238E27FC236}">
                  <a16:creationId xmlns:a16="http://schemas.microsoft.com/office/drawing/2014/main" id="{B5AA7AE6-230B-43D1-8942-0B2DF7D361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4" y="3168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0"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</a:p>
          </p:txBody>
        </p:sp>
        <p:sp>
          <p:nvSpPr>
            <p:cNvPr id="37928" name="Text Box 40">
              <a:extLst>
                <a:ext uri="{FF2B5EF4-FFF2-40B4-BE49-F238E27FC236}">
                  <a16:creationId xmlns:a16="http://schemas.microsoft.com/office/drawing/2014/main" id="{DBDFF35E-9231-4227-8C49-36C393D396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3600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0"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</a:p>
          </p:txBody>
        </p:sp>
        <p:sp>
          <p:nvSpPr>
            <p:cNvPr id="37929" name="Text Box 41">
              <a:extLst>
                <a:ext uri="{FF2B5EF4-FFF2-40B4-BE49-F238E27FC236}">
                  <a16:creationId xmlns:a16="http://schemas.microsoft.com/office/drawing/2014/main" id="{773A5B62-1DED-4F4F-977E-777B564D2C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6" y="2880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0"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</a:p>
          </p:txBody>
        </p:sp>
        <p:sp>
          <p:nvSpPr>
            <p:cNvPr id="37930" name="Text Box 42">
              <a:extLst>
                <a:ext uri="{FF2B5EF4-FFF2-40B4-BE49-F238E27FC236}">
                  <a16:creationId xmlns:a16="http://schemas.microsoft.com/office/drawing/2014/main" id="{8E8DD65B-A508-443E-A9E5-CFC1B7DBAF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68" y="3168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0"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</a:p>
          </p:txBody>
        </p:sp>
        <p:sp>
          <p:nvSpPr>
            <p:cNvPr id="37931" name="Oval 43">
              <a:extLst>
                <a:ext uri="{FF2B5EF4-FFF2-40B4-BE49-F238E27FC236}">
                  <a16:creationId xmlns:a16="http://schemas.microsoft.com/office/drawing/2014/main" id="{57EDB661-41B3-4CE1-AD5A-8681F785A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3264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7932" name="Oval 44">
              <a:extLst>
                <a:ext uri="{FF2B5EF4-FFF2-40B4-BE49-F238E27FC236}">
                  <a16:creationId xmlns:a16="http://schemas.microsoft.com/office/drawing/2014/main" id="{92EF79EF-4421-4B05-A700-57C1B96247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640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7933" name="Oval 45">
              <a:extLst>
                <a:ext uri="{FF2B5EF4-FFF2-40B4-BE49-F238E27FC236}">
                  <a16:creationId xmlns:a16="http://schemas.microsoft.com/office/drawing/2014/main" id="{44E194D2-78EB-4248-9B6E-FDFAF8E6E4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2640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7934" name="Oval 46">
              <a:extLst>
                <a:ext uri="{FF2B5EF4-FFF2-40B4-BE49-F238E27FC236}">
                  <a16:creationId xmlns:a16="http://schemas.microsoft.com/office/drawing/2014/main" id="{A630C6A0-D1A8-42CE-BFA6-1751C95C31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3264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7935" name="Line 47">
              <a:extLst>
                <a:ext uri="{FF2B5EF4-FFF2-40B4-BE49-F238E27FC236}">
                  <a16:creationId xmlns:a16="http://schemas.microsoft.com/office/drawing/2014/main" id="{F8AEF15B-0157-4BAA-87A8-F6B4DCDA8B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3408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6" name="Line 48">
              <a:extLst>
                <a:ext uri="{FF2B5EF4-FFF2-40B4-BE49-F238E27FC236}">
                  <a16:creationId xmlns:a16="http://schemas.microsoft.com/office/drawing/2014/main" id="{47FEE4D8-A05F-4236-A4F2-250F61B554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6" y="3408"/>
              <a:ext cx="43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7" name="Line 49">
              <a:extLst>
                <a:ext uri="{FF2B5EF4-FFF2-40B4-BE49-F238E27FC236}">
                  <a16:creationId xmlns:a16="http://schemas.microsoft.com/office/drawing/2014/main" id="{20FF5356-7CAA-405A-8160-BA92BE61FC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72" y="2784"/>
              <a:ext cx="864" cy="5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8" name="Line 50">
              <a:extLst>
                <a:ext uri="{FF2B5EF4-FFF2-40B4-BE49-F238E27FC236}">
                  <a16:creationId xmlns:a16="http://schemas.microsoft.com/office/drawing/2014/main" id="{FCA9CB92-0183-4158-A243-AB5EFEA984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2784"/>
              <a:ext cx="96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9" name="Line 51">
              <a:extLst>
                <a:ext uri="{FF2B5EF4-FFF2-40B4-BE49-F238E27FC236}">
                  <a16:creationId xmlns:a16="http://schemas.microsoft.com/office/drawing/2014/main" id="{EE127EDF-E473-49E9-B215-8EC9B2D2EA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04" y="2880"/>
              <a:ext cx="432" cy="43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40" name="Text Box 52">
              <a:extLst>
                <a:ext uri="{FF2B5EF4-FFF2-40B4-BE49-F238E27FC236}">
                  <a16:creationId xmlns:a16="http://schemas.microsoft.com/office/drawing/2014/main" id="{D99F7B8A-EF37-4922-9006-3A0EBDD667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4" y="2784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0"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</a:p>
          </p:txBody>
        </p:sp>
        <p:sp>
          <p:nvSpPr>
            <p:cNvPr id="37941" name="Text Box 53">
              <a:extLst>
                <a:ext uri="{FF2B5EF4-FFF2-40B4-BE49-F238E27FC236}">
                  <a16:creationId xmlns:a16="http://schemas.microsoft.com/office/drawing/2014/main" id="{CB5F3C42-C5C2-4088-B4BD-7DE2CBA037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6" y="2880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0"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</a:p>
          </p:txBody>
        </p:sp>
        <p:sp>
          <p:nvSpPr>
            <p:cNvPr id="37942" name="Text Box 54">
              <a:extLst>
                <a:ext uri="{FF2B5EF4-FFF2-40B4-BE49-F238E27FC236}">
                  <a16:creationId xmlns:a16="http://schemas.microsoft.com/office/drawing/2014/main" id="{3356C82B-FB5F-4D0F-81F8-92B1F8A4C7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04" y="2544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b</a:t>
              </a:r>
            </a:p>
          </p:txBody>
        </p:sp>
        <p:sp>
          <p:nvSpPr>
            <p:cNvPr id="37943" name="Oval 55">
              <a:extLst>
                <a:ext uri="{FF2B5EF4-FFF2-40B4-BE49-F238E27FC236}">
                  <a16:creationId xmlns:a16="http://schemas.microsoft.com/office/drawing/2014/main" id="{F6245A70-04C7-40B7-B848-43AB9E556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3264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7944" name="Line 56">
              <a:extLst>
                <a:ext uri="{FF2B5EF4-FFF2-40B4-BE49-F238E27FC236}">
                  <a16:creationId xmlns:a16="http://schemas.microsoft.com/office/drawing/2014/main" id="{E3C08E1F-9515-4286-9BA2-61263AFEA0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784"/>
              <a:ext cx="480" cy="62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45" name="Text Box 57">
              <a:extLst>
                <a:ext uri="{FF2B5EF4-FFF2-40B4-BE49-F238E27FC236}">
                  <a16:creationId xmlns:a16="http://schemas.microsoft.com/office/drawing/2014/main" id="{5E595EAC-F9EA-4446-8B93-FA635BF04D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8" y="3168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a</a:t>
              </a:r>
            </a:p>
          </p:txBody>
        </p:sp>
        <p:sp>
          <p:nvSpPr>
            <p:cNvPr id="37946" name="Oval 58">
              <a:extLst>
                <a:ext uri="{FF2B5EF4-FFF2-40B4-BE49-F238E27FC236}">
                  <a16:creationId xmlns:a16="http://schemas.microsoft.com/office/drawing/2014/main" id="{B0C39170-F86C-47AD-B628-2F2ABEB845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4" y="2400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7947" name="Oval 59">
              <a:extLst>
                <a:ext uri="{FF2B5EF4-FFF2-40B4-BE49-F238E27FC236}">
                  <a16:creationId xmlns:a16="http://schemas.microsoft.com/office/drawing/2014/main" id="{D50DB08A-3244-4475-9717-470DEE679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1824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7948" name="Line 60">
              <a:extLst>
                <a:ext uri="{FF2B5EF4-FFF2-40B4-BE49-F238E27FC236}">
                  <a16:creationId xmlns:a16="http://schemas.microsoft.com/office/drawing/2014/main" id="{D9295D6A-7211-44D2-8E46-5B21C35937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" y="2640"/>
              <a:ext cx="38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49" name="Text Box 61">
              <a:extLst>
                <a:ext uri="{FF2B5EF4-FFF2-40B4-BE49-F238E27FC236}">
                  <a16:creationId xmlns:a16="http://schemas.microsoft.com/office/drawing/2014/main" id="{565AD7DC-14F4-48D3-882E-5BB78C8202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2" y="2016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0"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</a:p>
          </p:txBody>
        </p:sp>
        <p:sp>
          <p:nvSpPr>
            <p:cNvPr id="37950" name="Text Box 62">
              <a:extLst>
                <a:ext uri="{FF2B5EF4-FFF2-40B4-BE49-F238E27FC236}">
                  <a16:creationId xmlns:a16="http://schemas.microsoft.com/office/drawing/2014/main" id="{1A728CCA-0620-4D03-BA76-40AA3B28CE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2" y="2880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0"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</a:p>
          </p:txBody>
        </p:sp>
        <p:sp>
          <p:nvSpPr>
            <p:cNvPr id="37951" name="Text Box 63">
              <a:extLst>
                <a:ext uri="{FF2B5EF4-FFF2-40B4-BE49-F238E27FC236}">
                  <a16:creationId xmlns:a16="http://schemas.microsoft.com/office/drawing/2014/main" id="{E41D96F8-AC40-46E1-B675-5150F7F85E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2" y="2880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0"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</a:p>
          </p:txBody>
        </p:sp>
        <p:sp>
          <p:nvSpPr>
            <p:cNvPr id="37952" name="Text Box 64">
              <a:extLst>
                <a:ext uri="{FF2B5EF4-FFF2-40B4-BE49-F238E27FC236}">
                  <a16:creationId xmlns:a16="http://schemas.microsoft.com/office/drawing/2014/main" id="{DF243D0B-E211-4A93-A845-B4EEC1759D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0" y="2016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0"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</a:p>
          </p:txBody>
        </p:sp>
        <p:sp>
          <p:nvSpPr>
            <p:cNvPr id="37953" name="Line 65">
              <a:extLst>
                <a:ext uri="{FF2B5EF4-FFF2-40B4-BE49-F238E27FC236}">
                  <a16:creationId xmlns:a16="http://schemas.microsoft.com/office/drawing/2014/main" id="{86208C0C-BF40-4D2D-8464-486885ACC0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0" y="2064"/>
              <a:ext cx="192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54" name="Line 66">
              <a:extLst>
                <a:ext uri="{FF2B5EF4-FFF2-40B4-BE49-F238E27FC236}">
                  <a16:creationId xmlns:a16="http://schemas.microsoft.com/office/drawing/2014/main" id="{8CFDA287-531E-4FD5-A74E-18F48CFC10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28" y="2688"/>
              <a:ext cx="0" cy="62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55" name="Text Box 67">
              <a:extLst>
                <a:ext uri="{FF2B5EF4-FFF2-40B4-BE49-F238E27FC236}">
                  <a16:creationId xmlns:a16="http://schemas.microsoft.com/office/drawing/2014/main" id="{C1B9766D-0C66-44BF-BD96-91B4F45D3B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" y="2544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1</a:t>
              </a:r>
            </a:p>
          </p:txBody>
        </p:sp>
        <p:sp>
          <p:nvSpPr>
            <p:cNvPr id="37956" name="Text Box 68">
              <a:extLst>
                <a:ext uri="{FF2B5EF4-FFF2-40B4-BE49-F238E27FC236}">
                  <a16:creationId xmlns:a16="http://schemas.microsoft.com/office/drawing/2014/main" id="{0E8CB35F-F1B7-4026-81DB-F20ECFA219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" y="1872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6</a:t>
              </a:r>
            </a:p>
          </p:txBody>
        </p:sp>
        <p:sp>
          <p:nvSpPr>
            <p:cNvPr id="37957" name="Text Box 69">
              <a:extLst>
                <a:ext uri="{FF2B5EF4-FFF2-40B4-BE49-F238E27FC236}">
                  <a16:creationId xmlns:a16="http://schemas.microsoft.com/office/drawing/2014/main" id="{CD903320-05BA-4A29-8D34-189CCACDBF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1872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5</a:t>
              </a:r>
            </a:p>
          </p:txBody>
        </p:sp>
        <p:sp>
          <p:nvSpPr>
            <p:cNvPr id="37958" name="Text Box 70">
              <a:extLst>
                <a:ext uri="{FF2B5EF4-FFF2-40B4-BE49-F238E27FC236}">
                  <a16:creationId xmlns:a16="http://schemas.microsoft.com/office/drawing/2014/main" id="{D28E9E61-1B76-49C6-9B06-927E5EE2C6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1872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4</a:t>
              </a:r>
            </a:p>
          </p:txBody>
        </p:sp>
        <p:sp>
          <p:nvSpPr>
            <p:cNvPr id="37959" name="Text Box 71">
              <a:extLst>
                <a:ext uri="{FF2B5EF4-FFF2-40B4-BE49-F238E27FC236}">
                  <a16:creationId xmlns:a16="http://schemas.microsoft.com/office/drawing/2014/main" id="{C2D2CFCF-7891-4287-8C70-1D89C253C3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1872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3</a:t>
              </a:r>
            </a:p>
          </p:txBody>
        </p:sp>
        <p:sp>
          <p:nvSpPr>
            <p:cNvPr id="37960" name="Text Box 72">
              <a:extLst>
                <a:ext uri="{FF2B5EF4-FFF2-40B4-BE49-F238E27FC236}">
                  <a16:creationId xmlns:a16="http://schemas.microsoft.com/office/drawing/2014/main" id="{ACBB4367-CD0F-4DF0-B87A-C3E5DFA072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3312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8</a:t>
              </a:r>
            </a:p>
          </p:txBody>
        </p:sp>
        <p:sp>
          <p:nvSpPr>
            <p:cNvPr id="37961" name="Text Box 73">
              <a:extLst>
                <a:ext uri="{FF2B5EF4-FFF2-40B4-BE49-F238E27FC236}">
                  <a16:creationId xmlns:a16="http://schemas.microsoft.com/office/drawing/2014/main" id="{73C85876-FD31-4F35-A838-CA3E0E54A0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1872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2</a:t>
              </a:r>
            </a:p>
          </p:txBody>
        </p:sp>
        <p:sp>
          <p:nvSpPr>
            <p:cNvPr id="37962" name="Text Box 74">
              <a:extLst>
                <a:ext uri="{FF2B5EF4-FFF2-40B4-BE49-F238E27FC236}">
                  <a16:creationId xmlns:a16="http://schemas.microsoft.com/office/drawing/2014/main" id="{16EED730-A7F9-45EE-9EA3-18C263AF02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2640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10</a:t>
              </a:r>
            </a:p>
          </p:txBody>
        </p:sp>
        <p:sp>
          <p:nvSpPr>
            <p:cNvPr id="37963" name="Text Box 75">
              <a:extLst>
                <a:ext uri="{FF2B5EF4-FFF2-40B4-BE49-F238E27FC236}">
                  <a16:creationId xmlns:a16="http://schemas.microsoft.com/office/drawing/2014/main" id="{F6DF31D8-066D-4FA6-BF0D-792734583B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3312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9</a:t>
              </a:r>
            </a:p>
          </p:txBody>
        </p:sp>
        <p:sp>
          <p:nvSpPr>
            <p:cNvPr id="37964" name="Text Box 76">
              <a:extLst>
                <a:ext uri="{FF2B5EF4-FFF2-40B4-BE49-F238E27FC236}">
                  <a16:creationId xmlns:a16="http://schemas.microsoft.com/office/drawing/2014/main" id="{06764E79-5645-43CE-A9B6-11DABB14E2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3264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12</a:t>
              </a:r>
            </a:p>
          </p:txBody>
        </p:sp>
        <p:sp>
          <p:nvSpPr>
            <p:cNvPr id="37965" name="Text Box 77">
              <a:extLst>
                <a:ext uri="{FF2B5EF4-FFF2-40B4-BE49-F238E27FC236}">
                  <a16:creationId xmlns:a16="http://schemas.microsoft.com/office/drawing/2014/main" id="{F2D8B105-E1DC-4905-AA2A-D7E96C000D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3264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13</a:t>
              </a:r>
            </a:p>
          </p:txBody>
        </p:sp>
        <p:sp>
          <p:nvSpPr>
            <p:cNvPr id="37966" name="Text Box 78">
              <a:extLst>
                <a:ext uri="{FF2B5EF4-FFF2-40B4-BE49-F238E27FC236}">
                  <a16:creationId xmlns:a16="http://schemas.microsoft.com/office/drawing/2014/main" id="{8B2DB917-DEFC-4188-92FC-1762B1ECF6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4" y="3264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14</a:t>
              </a:r>
            </a:p>
          </p:txBody>
        </p:sp>
        <p:sp>
          <p:nvSpPr>
            <p:cNvPr id="37967" name="Text Box 79">
              <a:extLst>
                <a:ext uri="{FF2B5EF4-FFF2-40B4-BE49-F238E27FC236}">
                  <a16:creationId xmlns:a16="http://schemas.microsoft.com/office/drawing/2014/main" id="{95101552-4AEB-4A9D-A902-325B864047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6" y="2640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11</a:t>
              </a:r>
            </a:p>
          </p:txBody>
        </p:sp>
        <p:sp>
          <p:nvSpPr>
            <p:cNvPr id="37968" name="Text Box 80">
              <a:extLst>
                <a:ext uri="{FF2B5EF4-FFF2-40B4-BE49-F238E27FC236}">
                  <a16:creationId xmlns:a16="http://schemas.microsoft.com/office/drawing/2014/main" id="{9FD03858-DBAB-41F8-80AF-4EA2533A91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3264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15</a:t>
              </a:r>
            </a:p>
          </p:txBody>
        </p:sp>
        <p:sp>
          <p:nvSpPr>
            <p:cNvPr id="37969" name="Text Box 81">
              <a:extLst>
                <a:ext uri="{FF2B5EF4-FFF2-40B4-BE49-F238E27FC236}">
                  <a16:creationId xmlns:a16="http://schemas.microsoft.com/office/drawing/2014/main" id="{3EA92589-2FCF-4528-9E4B-97E3D946C4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0" y="1872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7</a:t>
              </a:r>
            </a:p>
          </p:txBody>
        </p:sp>
        <p:sp>
          <p:nvSpPr>
            <p:cNvPr id="37970" name="Text Box 82">
              <a:extLst>
                <a:ext uri="{FF2B5EF4-FFF2-40B4-BE49-F238E27FC236}">
                  <a16:creationId xmlns:a16="http://schemas.microsoft.com/office/drawing/2014/main" id="{63FFB266-933A-49DF-8A21-82E2A3E365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0" y="3264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16</a:t>
              </a:r>
            </a:p>
          </p:txBody>
        </p:sp>
        <p:sp>
          <p:nvSpPr>
            <p:cNvPr id="37971" name="Text Box 83">
              <a:extLst>
                <a:ext uri="{FF2B5EF4-FFF2-40B4-BE49-F238E27FC236}">
                  <a16:creationId xmlns:a16="http://schemas.microsoft.com/office/drawing/2014/main" id="{FCDBED32-D7EF-4159-80A5-E13AB42A8D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36" y="2400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17</a:t>
              </a:r>
            </a:p>
          </p:txBody>
        </p:sp>
        <p:sp>
          <p:nvSpPr>
            <p:cNvPr id="37972" name="Text Box 84">
              <a:extLst>
                <a:ext uri="{FF2B5EF4-FFF2-40B4-BE49-F238E27FC236}">
                  <a16:creationId xmlns:a16="http://schemas.microsoft.com/office/drawing/2014/main" id="{DCD40158-E1BB-4E07-9F20-FBB880D2BC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" y="3168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0"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</a:p>
          </p:txBody>
        </p:sp>
        <p:sp>
          <p:nvSpPr>
            <p:cNvPr id="37973" name="Text Box 85">
              <a:extLst>
                <a:ext uri="{FF2B5EF4-FFF2-40B4-BE49-F238E27FC236}">
                  <a16:creationId xmlns:a16="http://schemas.microsoft.com/office/drawing/2014/main" id="{318BDCBA-938B-463C-B76E-D8376DD108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" y="3168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0"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68805F3-3F94-486E-90F1-BEA7A46F46B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31200" y="2356200"/>
              <a:ext cx="7854120" cy="33480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68805F3-3F94-486E-90F1-BEA7A46F46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21840" y="2346840"/>
                <a:ext cx="7872840" cy="33667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FE9CF50-D313-46E3-9FEC-1905FB4B96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61"/>
    </mc:Choice>
    <mc:Fallback xmlns="">
      <p:transition spd="slow" advTm="435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88A78C0E-1B91-4BC5-9505-E9D3D023FB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预习作业</a:t>
            </a:r>
            <a:r>
              <a:rPr lang="en-US" altLang="zh-CN" dirty="0"/>
              <a:t>—</a:t>
            </a:r>
            <a:r>
              <a:rPr lang="zh-CN" altLang="en-US" dirty="0"/>
              <a:t>正规式</a:t>
            </a:r>
            <a:r>
              <a:rPr lang="zh-CN" altLang="en-US" dirty="0">
                <a:sym typeface="Wingdings" panose="05000000000000000000" pitchFamily="2" charset="2"/>
              </a:rPr>
              <a:t></a:t>
            </a:r>
            <a:r>
              <a:rPr lang="en-US" altLang="zh-CN" dirty="0">
                <a:sym typeface="Wingdings" panose="05000000000000000000" pitchFamily="2" charset="2"/>
              </a:rPr>
              <a:t>NFA</a:t>
            </a:r>
            <a:r>
              <a:rPr lang="zh-CN" altLang="en-US" dirty="0">
                <a:sym typeface="Wingdings" panose="05000000000000000000" pitchFamily="2" charset="2"/>
              </a:rPr>
              <a:t>练习</a:t>
            </a:r>
            <a:endParaRPr lang="zh-CN" altLang="en-US" dirty="0"/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639A9A2A-A0F8-4AF8-8B8F-7A9C5E9BAD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3333CC"/>
                </a:solidFill>
              </a:rPr>
              <a:t>((</a:t>
            </a:r>
            <a:r>
              <a:rPr lang="en-US" altLang="zh-CN">
                <a:solidFill>
                  <a:srgbClr val="3333CC"/>
                </a:solidFill>
                <a:latin typeface="Symbol" panose="05050102010706020507" pitchFamily="18" charset="2"/>
              </a:rPr>
              <a:t>e</a:t>
            </a:r>
            <a:r>
              <a:rPr lang="en-US" altLang="zh-CN">
                <a:solidFill>
                  <a:srgbClr val="3333CC"/>
                </a:solidFill>
              </a:rPr>
              <a:t> | a)b*)*</a:t>
            </a:r>
            <a:r>
              <a:rPr lang="en-US" altLang="zh-CN"/>
              <a:t> 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E181CA0-F98B-4D2F-9C53-92302B7B04A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82000" y="1439640"/>
              <a:ext cx="1883160" cy="5457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E181CA0-F98B-4D2F-9C53-92302B7B04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72640" y="1430280"/>
                <a:ext cx="1901880" cy="5644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9B69A0D6-4341-4852-8F28-CBA497794F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16"/>
    </mc:Choice>
    <mc:Fallback xmlns="">
      <p:transition spd="slow" advTm="242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7AD9FC31-844C-4CFB-AD7F-A97D7DEE08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3.7  </a:t>
            </a:r>
            <a:r>
              <a:rPr lang="zh-CN" altLang="en-US"/>
              <a:t>由正规式构造</a:t>
            </a:r>
            <a:r>
              <a:rPr lang="en-US" altLang="zh-CN"/>
              <a:t>NFA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4E747450-41F0-49AA-9304-FAF4C1ACEF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05400"/>
          </a:xfrm>
        </p:spPr>
        <p:txBody>
          <a:bodyPr/>
          <a:lstStyle/>
          <a:p>
            <a:pPr eaLnBrk="1" hangingPunct="1"/>
            <a:r>
              <a:rPr lang="zh-CN" altLang="en-US"/>
              <a:t>目的</a:t>
            </a:r>
          </a:p>
          <a:p>
            <a:pPr lvl="1" eaLnBrk="1" hangingPunct="1"/>
            <a:r>
              <a:rPr lang="zh-CN" altLang="en-US"/>
              <a:t>正规式（描述单词）</a:t>
            </a:r>
            <a:br>
              <a:rPr lang="zh-CN" altLang="en-US"/>
            </a:br>
            <a:r>
              <a:rPr lang="zh-CN" altLang="en-US">
                <a:sym typeface="Wingdings" panose="05000000000000000000" pitchFamily="2" charset="2"/>
              </a:rPr>
              <a:t></a:t>
            </a:r>
            <a:r>
              <a:rPr lang="en-US" altLang="zh-CN">
                <a:sym typeface="Wingdings" panose="05000000000000000000" pitchFamily="2" charset="2"/>
              </a:rPr>
              <a:t>NFA</a:t>
            </a:r>
            <a:r>
              <a:rPr lang="zh-CN" altLang="en-US">
                <a:sym typeface="Wingdings" panose="05000000000000000000" pitchFamily="2" charset="2"/>
              </a:rPr>
              <a:t>（定义语言）</a:t>
            </a:r>
            <a:br>
              <a:rPr lang="zh-CN" altLang="en-US">
                <a:sym typeface="Wingdings" panose="05000000000000000000" pitchFamily="2" charset="2"/>
              </a:rPr>
            </a:br>
            <a:r>
              <a:rPr lang="zh-CN" altLang="en-US">
                <a:sym typeface="Wingdings" panose="05000000000000000000" pitchFamily="2" charset="2"/>
              </a:rPr>
              <a:t></a:t>
            </a:r>
            <a:r>
              <a:rPr lang="en-US" altLang="zh-CN">
                <a:sym typeface="Wingdings" panose="05000000000000000000" pitchFamily="2" charset="2"/>
              </a:rPr>
              <a:t>DFA</a:t>
            </a:r>
            <a:r>
              <a:rPr lang="zh-CN" altLang="en-US">
                <a:sym typeface="Wingdings" panose="05000000000000000000" pitchFamily="2" charset="2"/>
              </a:rPr>
              <a:t>（适于计算机实现）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8EB01086-FA99-4725-BD6A-E950B193F9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246"/>
    </mc:Choice>
    <mc:Fallback xmlns="">
      <p:transition spd="slow" advTm="712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F0E08B05-D224-4B31-8B03-BC7475D3E0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算法描述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DF99AA01-17E5-4849-865E-96D09D0622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05400"/>
          </a:xfrm>
        </p:spPr>
        <p:txBody>
          <a:bodyPr/>
          <a:lstStyle/>
          <a:p>
            <a:pPr eaLnBrk="1" hangingPunct="1"/>
            <a:r>
              <a:rPr lang="zh-CN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语法制导</a:t>
            </a:r>
            <a:r>
              <a:rPr lang="zh-CN" altLang="en-US">
                <a:sym typeface="Wingdings" panose="05000000000000000000" pitchFamily="2" charset="2"/>
              </a:rPr>
              <a:t>方式</a:t>
            </a:r>
            <a:r>
              <a:rPr lang="en-US" altLang="zh-CN">
                <a:latin typeface="Tahoma" panose="020B0604030504040204" pitchFamily="34" charset="0"/>
                <a:sym typeface="Wingdings" panose="05000000000000000000" pitchFamily="2" charset="2"/>
              </a:rPr>
              <a:t>——</a:t>
            </a:r>
            <a:r>
              <a:rPr lang="zh-CN" altLang="en-US">
                <a:sym typeface="Wingdings" panose="05000000000000000000" pitchFamily="2" charset="2"/>
              </a:rPr>
              <a:t>根据正规式的结构转换为</a:t>
            </a:r>
            <a:r>
              <a:rPr lang="en-US" altLang="zh-CN">
                <a:sym typeface="Wingdings" panose="05000000000000000000" pitchFamily="2" charset="2"/>
              </a:rPr>
              <a:t>NFA</a:t>
            </a:r>
          </a:p>
          <a:p>
            <a:pPr lvl="1" eaLnBrk="1" hangingPunct="1"/>
            <a:r>
              <a:rPr lang="zh-CN" altLang="en-US">
                <a:sym typeface="Wingdings" panose="05000000000000000000" pitchFamily="2" charset="2"/>
              </a:rPr>
              <a:t>基本符号、 </a:t>
            </a:r>
            <a:r>
              <a:rPr kumimoji="0" lang="en-US" altLang="zh-CN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>
                <a:sym typeface="Wingdings" panose="05000000000000000000" pitchFamily="2" charset="2"/>
              </a:rPr>
              <a:t></a:t>
            </a:r>
            <a:r>
              <a:rPr kumimoji="0" lang="zh-CN" altLang="en-US">
                <a:sym typeface="Wingdings" panose="05000000000000000000" pitchFamily="2" charset="2"/>
              </a:rPr>
              <a:t>简单</a:t>
            </a:r>
            <a:r>
              <a:rPr kumimoji="0" lang="en-US" altLang="zh-CN">
                <a:sym typeface="Wingdings" panose="05000000000000000000" pitchFamily="2" charset="2"/>
              </a:rPr>
              <a:t>NFA</a:t>
            </a:r>
          </a:p>
          <a:p>
            <a:pPr lvl="1" eaLnBrk="1" hangingPunct="1"/>
            <a:r>
              <a:rPr lang="zh-CN" altLang="en-US">
                <a:sym typeface="Wingdings" panose="05000000000000000000" pitchFamily="2" charset="2"/>
              </a:rPr>
              <a:t>子正规式通过各种操作（定义规则）：</a:t>
            </a:r>
            <a:r>
              <a:rPr lang="en-US" altLang="zh-CN">
                <a:sym typeface="Wingdings" panose="05000000000000000000" pitchFamily="2" charset="2"/>
              </a:rPr>
              <a:t>|</a:t>
            </a:r>
            <a:r>
              <a:rPr lang="zh-CN" altLang="en-US">
                <a:sym typeface="Wingdings" panose="05000000000000000000" pitchFamily="2" charset="2"/>
              </a:rPr>
              <a:t>、连接、闭包构造复杂正规式</a:t>
            </a:r>
            <a:br>
              <a:rPr lang="zh-CN" altLang="en-US">
                <a:sym typeface="Wingdings" panose="05000000000000000000" pitchFamily="2" charset="2"/>
              </a:rPr>
            </a:br>
            <a:r>
              <a:rPr lang="zh-CN" altLang="en-US">
                <a:sym typeface="Wingdings" panose="05000000000000000000" pitchFamily="2" charset="2"/>
              </a:rPr>
              <a:t>相应的子</a:t>
            </a:r>
            <a:r>
              <a:rPr lang="en-US" altLang="zh-CN">
                <a:sym typeface="Wingdings" panose="05000000000000000000" pitchFamily="2" charset="2"/>
              </a:rPr>
              <a:t>NFA</a:t>
            </a:r>
            <a:r>
              <a:rPr lang="zh-CN" altLang="en-US">
                <a:sym typeface="Wingdings" panose="05000000000000000000" pitchFamily="2" charset="2"/>
              </a:rPr>
              <a:t>组合为复杂</a:t>
            </a:r>
            <a:r>
              <a:rPr lang="en-US" altLang="zh-CN">
                <a:sym typeface="Wingdings" panose="05000000000000000000" pitchFamily="2" charset="2"/>
              </a:rPr>
              <a:t>NFA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EDDA9F7-3898-498A-8C8D-6A5F18D5BBA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24320" y="1695960"/>
              <a:ext cx="5934240" cy="3358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EDDA9F7-3898-498A-8C8D-6A5F18D5BB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14960" y="1686600"/>
                <a:ext cx="5952960" cy="354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9F5C41FB-45AB-4FED-BBA2-0816D39030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4634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A8B9F108-4DDD-4664-83DF-C4A2BD10BC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3.7.1  </a:t>
            </a:r>
            <a:r>
              <a:rPr lang="zh-CN" altLang="en-US"/>
              <a:t>从正规式到</a:t>
            </a:r>
            <a:r>
              <a:rPr lang="en-US" altLang="zh-CN"/>
              <a:t>NFA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02E33CFE-2904-446E-BF87-5E5F5FDCEC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</p:spPr>
        <p:txBody>
          <a:bodyPr/>
          <a:lstStyle/>
          <a:p>
            <a:pPr marL="533400" indent="-533400" eaLnBrk="1" hangingPunct="1"/>
            <a:r>
              <a:rPr lang="zh-CN" altLang="en-US" sz="3600"/>
              <a:t>算法</a:t>
            </a:r>
            <a:r>
              <a:rPr lang="en-US" altLang="zh-CN" sz="3600"/>
              <a:t>3.3</a:t>
            </a:r>
            <a:r>
              <a:rPr lang="zh-CN" altLang="en-US" sz="3600"/>
              <a:t>：</a:t>
            </a:r>
            <a:r>
              <a:rPr lang="en-US" altLang="zh-CN" sz="3600"/>
              <a:t>Thompson</a:t>
            </a:r>
            <a:r>
              <a:rPr lang="zh-CN" altLang="en-US" sz="3600"/>
              <a:t>构造法</a:t>
            </a:r>
          </a:p>
          <a:p>
            <a:pPr marL="533400" indent="-533400" eaLnBrk="1" hangingPunct="1">
              <a:buFont typeface="Wingdings" panose="05000000000000000000" pitchFamily="2" charset="2"/>
              <a:buNone/>
            </a:pPr>
            <a:r>
              <a:rPr lang="zh-CN" altLang="en-US"/>
              <a:t>输入：字母表</a:t>
            </a:r>
            <a:r>
              <a:rPr kumimoji="0" lang="zh-CN" altLang="en-US">
                <a:sym typeface="Symbol" panose="05050102010706020507" pitchFamily="18" charset="2"/>
              </a:rPr>
              <a:t>上的一个正规式</a:t>
            </a:r>
            <a:r>
              <a:rPr kumimoji="0" lang="en-US" altLang="zh-CN">
                <a:sym typeface="Symbol" panose="05050102010706020507" pitchFamily="18" charset="2"/>
              </a:rPr>
              <a:t>r</a:t>
            </a:r>
          </a:p>
          <a:p>
            <a:pPr marL="533400" indent="-533400" eaLnBrk="1" hangingPunct="1">
              <a:buFont typeface="Wingdings" panose="05000000000000000000" pitchFamily="2" charset="2"/>
              <a:buNone/>
            </a:pPr>
            <a:r>
              <a:rPr kumimoji="0" lang="zh-CN" altLang="en-US">
                <a:sym typeface="Symbol" panose="05050102010706020507" pitchFamily="18" charset="2"/>
              </a:rPr>
              <a:t>输出：一个</a:t>
            </a:r>
            <a:r>
              <a:rPr kumimoji="0" lang="en-US" altLang="zh-CN">
                <a:sym typeface="Symbol" panose="05050102010706020507" pitchFamily="18" charset="2"/>
              </a:rPr>
              <a:t>NFA N</a:t>
            </a:r>
            <a:r>
              <a:rPr kumimoji="0" lang="zh-CN" altLang="en-US">
                <a:sym typeface="Symbol" panose="05050102010706020507" pitchFamily="18" charset="2"/>
              </a:rPr>
              <a:t>，</a:t>
            </a:r>
            <a:r>
              <a:rPr kumimoji="0" lang="en-US" altLang="zh-CN">
                <a:sym typeface="Symbol" panose="05050102010706020507" pitchFamily="18" charset="2"/>
              </a:rPr>
              <a:t>L(N)=L(r)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1B70F38-D1E4-46B3-882B-A6EF2AB9C5B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737880" y="1971720"/>
              <a:ext cx="3390120" cy="853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1B70F38-D1E4-46B3-882B-A6EF2AB9C5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28520" y="1962360"/>
                <a:ext cx="3408840" cy="104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4ED59964-7B9E-4C43-BA79-272D0D0A0C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3"/>
    </mc:Choice>
    <mc:Fallback xmlns="">
      <p:transition spd="slow" advTm="54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9BC7DE6B-6230-4E45-8089-394A37C154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Thompson</a:t>
            </a:r>
            <a:r>
              <a:rPr lang="zh-CN" altLang="en-US"/>
              <a:t>构造法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7AC6A31F-727F-4C5C-9496-090888D1B1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</p:spPr>
        <p:txBody>
          <a:bodyPr/>
          <a:lstStyle/>
          <a:p>
            <a:pPr marL="533400" indent="-533400" eaLnBrk="1" hangingPunct="1">
              <a:buFont typeface="Wingdings" panose="05000000000000000000" pitchFamily="2" charset="2"/>
              <a:buAutoNum type="arabicPeriod"/>
            </a:pPr>
            <a:r>
              <a:rPr kumimoji="0" lang="zh-CN" altLang="en-US" sz="2800">
                <a:solidFill>
                  <a:srgbClr val="3333CC"/>
                </a:solidFill>
                <a:sym typeface="Symbol" panose="05050102010706020507" pitchFamily="18" charset="2"/>
              </a:rPr>
              <a:t>将</a:t>
            </a:r>
            <a:r>
              <a:rPr kumimoji="0" lang="en-US" altLang="zh-CN" sz="2800">
                <a:solidFill>
                  <a:srgbClr val="3333CC"/>
                </a:solidFill>
                <a:sym typeface="Symbol" panose="05050102010706020507" pitchFamily="18" charset="2"/>
              </a:rPr>
              <a:t>r</a:t>
            </a:r>
            <a:r>
              <a:rPr kumimoji="0" lang="zh-CN" altLang="en-US" sz="2800">
                <a:solidFill>
                  <a:schemeClr val="hlink"/>
                </a:solidFill>
                <a:sym typeface="Symbol" panose="05050102010706020507" pitchFamily="18" charset="2"/>
              </a:rPr>
              <a:t>分解</a:t>
            </a:r>
            <a:r>
              <a:rPr kumimoji="0" lang="zh-CN" altLang="en-US" sz="2800">
                <a:solidFill>
                  <a:srgbClr val="3333CC"/>
                </a:solidFill>
                <a:sym typeface="Symbol" panose="05050102010706020507" pitchFamily="18" charset="2"/>
              </a:rPr>
              <a:t>为子正规式</a:t>
            </a:r>
          </a:p>
          <a:p>
            <a:pPr marL="533400" indent="-533400" eaLnBrk="1" hangingPunct="1">
              <a:buFont typeface="Wingdings" panose="05000000000000000000" pitchFamily="2" charset="2"/>
              <a:buAutoNum type="arabicPeriod"/>
            </a:pPr>
            <a:r>
              <a:rPr kumimoji="0" lang="zh-CN" altLang="en-US" sz="2800">
                <a:solidFill>
                  <a:srgbClr val="3333CC"/>
                </a:solidFill>
                <a:sym typeface="Symbol" panose="05050102010706020507" pitchFamily="18" charset="2"/>
              </a:rPr>
              <a:t>对其中每个</a:t>
            </a:r>
            <a:r>
              <a:rPr kumimoji="0" lang="zh-CN" altLang="en-US" sz="2800">
                <a:solidFill>
                  <a:schemeClr val="hlink"/>
                </a:solidFill>
                <a:sym typeface="Symbol" panose="05050102010706020507" pitchFamily="18" charset="2"/>
              </a:rPr>
              <a:t>基本符号</a:t>
            </a:r>
            <a:r>
              <a:rPr kumimoji="0" lang="zh-CN" altLang="en-US" sz="2800">
                <a:solidFill>
                  <a:srgbClr val="3333CC"/>
                </a:solidFill>
                <a:sym typeface="Symbol" panose="05050102010706020507" pitchFamily="18" charset="2"/>
              </a:rPr>
              <a:t>（字母表中</a:t>
            </a:r>
            <a:r>
              <a:rPr kumimoji="0" lang="zh-CN" altLang="en-US" sz="2800">
                <a:solidFill>
                  <a:schemeClr val="folHlink"/>
                </a:solidFill>
                <a:sym typeface="Symbol" panose="05050102010706020507" pitchFamily="18" charset="2"/>
              </a:rPr>
              <a:t>符号和</a:t>
            </a:r>
            <a:r>
              <a:rPr kumimoji="0" lang="en-US" altLang="zh-CN" sz="2800">
                <a:solidFill>
                  <a:schemeClr val="folHlink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 sz="2800" b="1">
                <a:solidFill>
                  <a:srgbClr val="3333CC"/>
                </a:solidFill>
                <a:sym typeface="Symbol" panose="05050102010706020507" pitchFamily="18" charset="2"/>
              </a:rPr>
              <a:t> </a:t>
            </a:r>
            <a:r>
              <a:rPr kumimoji="0" lang="zh-CN" altLang="en-US" sz="2800">
                <a:solidFill>
                  <a:srgbClr val="3333CC"/>
                </a:solidFill>
                <a:sym typeface="Symbol" panose="05050102010706020507" pitchFamily="18" charset="2"/>
              </a:rPr>
              <a:t>），按下面给出的规则（</a:t>
            </a:r>
            <a:r>
              <a:rPr kumimoji="0" lang="en-US" altLang="zh-CN" sz="2800">
                <a:solidFill>
                  <a:srgbClr val="3333CC"/>
                </a:solidFill>
                <a:sym typeface="Symbol" panose="05050102010706020507" pitchFamily="18" charset="2"/>
              </a:rPr>
              <a:t>1</a:t>
            </a:r>
            <a:r>
              <a:rPr kumimoji="0" lang="zh-CN" altLang="en-US" sz="2800">
                <a:solidFill>
                  <a:srgbClr val="3333CC"/>
                </a:solidFill>
                <a:sym typeface="Symbol" panose="05050102010706020507" pitchFamily="18" charset="2"/>
              </a:rPr>
              <a:t>）、（</a:t>
            </a:r>
            <a:r>
              <a:rPr kumimoji="0" lang="en-US" altLang="zh-CN" sz="2800">
                <a:solidFill>
                  <a:srgbClr val="3333CC"/>
                </a:solidFill>
                <a:sym typeface="Symbol" panose="05050102010706020507" pitchFamily="18" charset="2"/>
              </a:rPr>
              <a:t>2</a:t>
            </a:r>
            <a:r>
              <a:rPr kumimoji="0" lang="zh-CN" altLang="en-US" sz="2800">
                <a:solidFill>
                  <a:srgbClr val="3333CC"/>
                </a:solidFill>
                <a:sym typeface="Symbol" panose="05050102010706020507" pitchFamily="18" charset="2"/>
              </a:rPr>
              <a:t>）构造</a:t>
            </a:r>
            <a:r>
              <a:rPr kumimoji="0" lang="en-US" altLang="zh-CN" sz="2800">
                <a:solidFill>
                  <a:srgbClr val="3333CC"/>
                </a:solidFill>
                <a:sym typeface="Symbol" panose="05050102010706020507" pitchFamily="18" charset="2"/>
              </a:rPr>
              <a:t>NFA</a:t>
            </a:r>
            <a:r>
              <a:rPr kumimoji="0" lang="zh-CN" altLang="en-US" sz="2800">
                <a:solidFill>
                  <a:srgbClr val="3333CC"/>
                </a:solidFill>
                <a:sym typeface="Symbol" panose="05050102010706020507" pitchFamily="18" charset="2"/>
              </a:rPr>
              <a:t>。</a:t>
            </a:r>
            <a:r>
              <a:rPr kumimoji="0" lang="zh-CN" altLang="en-US" sz="2800">
                <a:solidFill>
                  <a:srgbClr val="FF3300"/>
                </a:solidFill>
                <a:sym typeface="Symbol" panose="05050102010706020507" pitchFamily="18" charset="2"/>
              </a:rPr>
              <a:t>注意</a:t>
            </a:r>
            <a:r>
              <a:rPr kumimoji="0" lang="zh-CN" altLang="en-US" sz="2800">
                <a:solidFill>
                  <a:srgbClr val="3333CC"/>
                </a:solidFill>
                <a:sym typeface="Symbol" panose="05050102010706020507" pitchFamily="18" charset="2"/>
              </a:rPr>
              <a:t>：同一符号在不同位置需构造不同</a:t>
            </a:r>
            <a:r>
              <a:rPr kumimoji="0" lang="en-US" altLang="zh-CN" sz="2800">
                <a:solidFill>
                  <a:srgbClr val="3333CC"/>
                </a:solidFill>
                <a:sym typeface="Symbol" panose="05050102010706020507" pitchFamily="18" charset="2"/>
              </a:rPr>
              <a:t>NFA</a:t>
            </a:r>
          </a:p>
          <a:p>
            <a:pPr marL="533400" indent="-533400" eaLnBrk="1" hangingPunct="1">
              <a:buFont typeface="Wingdings" panose="05000000000000000000" pitchFamily="2" charset="2"/>
              <a:buAutoNum type="arabicPeriod"/>
            </a:pPr>
            <a:r>
              <a:rPr kumimoji="0" lang="zh-CN" altLang="en-US" sz="2800">
                <a:solidFill>
                  <a:srgbClr val="3333CC"/>
                </a:solidFill>
                <a:sym typeface="Symbol" panose="05050102010706020507" pitchFamily="18" charset="2"/>
              </a:rPr>
              <a:t>按照</a:t>
            </a:r>
            <a:r>
              <a:rPr kumimoji="0" lang="en-US" altLang="zh-CN" sz="2800">
                <a:solidFill>
                  <a:srgbClr val="3333CC"/>
                </a:solidFill>
                <a:sym typeface="Symbol" panose="05050102010706020507" pitchFamily="18" charset="2"/>
              </a:rPr>
              <a:t>r</a:t>
            </a:r>
            <a:r>
              <a:rPr kumimoji="0" lang="zh-CN" altLang="en-US" sz="2800">
                <a:solidFill>
                  <a:srgbClr val="3333CC"/>
                </a:solidFill>
                <a:sym typeface="Symbol" panose="05050102010706020507" pitchFamily="18" charset="2"/>
              </a:rPr>
              <a:t>的语法结构，对每个正规式操作，按下面规则（</a:t>
            </a:r>
            <a:r>
              <a:rPr kumimoji="0" lang="en-US" altLang="zh-CN" sz="2800">
                <a:solidFill>
                  <a:srgbClr val="3333CC"/>
                </a:solidFill>
                <a:sym typeface="Symbol" panose="05050102010706020507" pitchFamily="18" charset="2"/>
              </a:rPr>
              <a:t>3</a:t>
            </a:r>
            <a:r>
              <a:rPr kumimoji="0" lang="zh-CN" altLang="en-US" sz="2800">
                <a:solidFill>
                  <a:srgbClr val="3333CC"/>
                </a:solidFill>
                <a:sym typeface="Symbol" panose="05050102010706020507" pitchFamily="18" charset="2"/>
              </a:rPr>
              <a:t>）的方法，将操作对象</a:t>
            </a:r>
            <a:r>
              <a:rPr kumimoji="0" lang="en-US" altLang="zh-CN" sz="2800">
                <a:solidFill>
                  <a:srgbClr val="3333CC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——</a:t>
            </a:r>
            <a:r>
              <a:rPr kumimoji="0" lang="zh-CN" altLang="en-US" sz="2800">
                <a:solidFill>
                  <a:srgbClr val="3333CC"/>
                </a:solidFill>
                <a:sym typeface="Symbol" panose="05050102010706020507" pitchFamily="18" charset="2"/>
              </a:rPr>
              <a:t>子正规式对应的子</a:t>
            </a:r>
            <a:r>
              <a:rPr kumimoji="0" lang="en-US" altLang="zh-CN" sz="2800">
                <a:solidFill>
                  <a:srgbClr val="3333CC"/>
                </a:solidFill>
                <a:sym typeface="Symbol" panose="05050102010706020507" pitchFamily="18" charset="2"/>
              </a:rPr>
              <a:t>NFA</a:t>
            </a:r>
            <a:r>
              <a:rPr kumimoji="0" lang="zh-CN" altLang="en-US" sz="2800">
                <a:solidFill>
                  <a:schemeClr val="hlink"/>
                </a:solidFill>
                <a:sym typeface="Symbol" panose="05050102010706020507" pitchFamily="18" charset="2"/>
              </a:rPr>
              <a:t>组合</a:t>
            </a:r>
            <a:r>
              <a:rPr kumimoji="0" lang="zh-CN" altLang="en-US" sz="2800">
                <a:solidFill>
                  <a:srgbClr val="3333CC"/>
                </a:solidFill>
                <a:sym typeface="Symbol" panose="05050102010706020507" pitchFamily="18" charset="2"/>
              </a:rPr>
              <a:t>成更大的</a:t>
            </a:r>
            <a:r>
              <a:rPr kumimoji="0" lang="en-US" altLang="zh-CN" sz="2800">
                <a:solidFill>
                  <a:srgbClr val="3333CC"/>
                </a:solidFill>
                <a:sym typeface="Symbol" panose="05050102010706020507" pitchFamily="18" charset="2"/>
              </a:rPr>
              <a:t>NFA</a:t>
            </a:r>
            <a:r>
              <a:rPr kumimoji="0" lang="zh-CN" altLang="en-US" sz="2800">
                <a:solidFill>
                  <a:srgbClr val="3333CC"/>
                </a:solidFill>
                <a:sym typeface="Symbol" panose="05050102010706020507" pitchFamily="18" charset="2"/>
              </a:rPr>
              <a:t>，直至形成完整正规式</a:t>
            </a:r>
            <a:r>
              <a:rPr kumimoji="0" lang="en-US" altLang="zh-CN" sz="2800">
                <a:solidFill>
                  <a:srgbClr val="3333CC"/>
                </a:solidFill>
                <a:sym typeface="Symbol" panose="05050102010706020507" pitchFamily="18" charset="2"/>
              </a:rPr>
              <a:t>r</a:t>
            </a:r>
            <a:r>
              <a:rPr kumimoji="0" lang="zh-CN" altLang="en-US" sz="2800">
                <a:solidFill>
                  <a:srgbClr val="3333CC"/>
                </a:solidFill>
                <a:sym typeface="Symbol" panose="05050102010706020507" pitchFamily="18" charset="2"/>
              </a:rPr>
              <a:t>对应的最终的</a:t>
            </a:r>
            <a:r>
              <a:rPr kumimoji="0" lang="en-US" altLang="zh-CN" sz="2800">
                <a:solidFill>
                  <a:srgbClr val="3333CC"/>
                </a:solidFill>
                <a:sym typeface="Symbol" panose="05050102010706020507" pitchFamily="18" charset="2"/>
              </a:rPr>
              <a:t>NFA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807F856-151B-4652-94CF-2370FB1EE58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24440" y="1442520"/>
              <a:ext cx="6288840" cy="36327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807F856-151B-4652-94CF-2370FB1EE5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15080" y="1433160"/>
                <a:ext cx="6307560" cy="36514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CDCA7F3-02B8-48E1-8324-FF5F0E7515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505"/>
    </mc:Choice>
    <mc:Fallback xmlns="">
      <p:transition spd="slow" advTm="485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F9E48D7D-1C4C-469C-BA3C-C815116389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算法</a:t>
            </a:r>
            <a:r>
              <a:rPr lang="en-US" altLang="zh-CN"/>
              <a:t>3.3  </a:t>
            </a:r>
            <a:r>
              <a:rPr lang="zh-CN" altLang="en-US"/>
              <a:t>正规式</a:t>
            </a:r>
            <a:r>
              <a:rPr lang="zh-CN" altLang="en-US">
                <a:sym typeface="Symbol" panose="05050102010706020507" pitchFamily="18" charset="2"/>
              </a:rPr>
              <a:t></a:t>
            </a:r>
            <a:r>
              <a:rPr lang="en-US" altLang="zh-CN"/>
              <a:t>NFA</a:t>
            </a:r>
            <a:r>
              <a:rPr lang="zh-CN" altLang="en-US"/>
              <a:t>（续）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683B9322-53FF-4449-A054-31D76ACB2A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1219200"/>
          </a:xfrm>
        </p:spPr>
        <p:txBody>
          <a:bodyPr/>
          <a:lstStyle/>
          <a:p>
            <a:pPr marL="609600" indent="-609600" eaLnBrk="1" hangingPunct="1"/>
            <a:r>
              <a:rPr lang="zh-CN" altLang="en-US"/>
              <a:t>构造规则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800"/>
              <a:t>对于</a:t>
            </a:r>
            <a:r>
              <a:rPr kumimoji="0" lang="en-US" altLang="zh-CN" sz="280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 sz="2800" b="1">
                <a:sym typeface="Symbol" panose="05050102010706020507" pitchFamily="18" charset="2"/>
              </a:rPr>
              <a:t> </a:t>
            </a:r>
            <a:r>
              <a:rPr kumimoji="0" lang="zh-CN" altLang="en-US" sz="2800">
                <a:sym typeface="Symbol" panose="05050102010706020507" pitchFamily="18" charset="2"/>
              </a:rPr>
              <a:t>，构造</a:t>
            </a:r>
            <a:r>
              <a:rPr kumimoji="0" lang="en-US" altLang="zh-CN" sz="2800">
                <a:sym typeface="Symbol" panose="05050102010706020507" pitchFamily="18" charset="2"/>
              </a:rPr>
              <a:t>NFA</a:t>
            </a:r>
          </a:p>
        </p:txBody>
      </p:sp>
      <p:sp>
        <p:nvSpPr>
          <p:cNvPr id="29700" name="Text Box 4">
            <a:extLst>
              <a:ext uri="{FF2B5EF4-FFF2-40B4-BE49-F238E27FC236}">
                <a16:creationId xmlns:a16="http://schemas.microsoft.com/office/drawing/2014/main" id="{EF7E66D6-CBCB-4394-A305-A552A044F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2819400"/>
            <a:ext cx="144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chemeClr val="folHlink"/>
                </a:solidFill>
              </a:rPr>
              <a:t>L(</a:t>
            </a:r>
            <a:r>
              <a:rPr kumimoji="0" lang="en-US" altLang="zh-CN" sz="2400" b="0">
                <a:solidFill>
                  <a:schemeClr val="folHlink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 sz="2400">
                <a:solidFill>
                  <a:schemeClr val="folHlink"/>
                </a:solidFill>
                <a:sym typeface="Symbol" panose="05050102010706020507" pitchFamily="18" charset="2"/>
              </a:rPr>
              <a:t>)</a:t>
            </a:r>
          </a:p>
        </p:txBody>
      </p:sp>
      <p:sp>
        <p:nvSpPr>
          <p:cNvPr id="29701" name="Oval 5">
            <a:extLst>
              <a:ext uri="{FF2B5EF4-FFF2-40B4-BE49-F238E27FC236}">
                <a16:creationId xmlns:a16="http://schemas.microsoft.com/office/drawing/2014/main" id="{7CF7EAC7-8BCC-46D3-80CB-126EFC049B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2819400"/>
            <a:ext cx="685800" cy="6858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29702" name="Oval 6">
            <a:extLst>
              <a:ext uri="{FF2B5EF4-FFF2-40B4-BE49-F238E27FC236}">
                <a16:creationId xmlns:a16="http://schemas.microsoft.com/office/drawing/2014/main" id="{77B39661-FD7A-455D-B5E6-0EE69A6ECE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2819400"/>
            <a:ext cx="685800" cy="6858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29703" name="Oval 7">
            <a:extLst>
              <a:ext uri="{FF2B5EF4-FFF2-40B4-BE49-F238E27FC236}">
                <a16:creationId xmlns:a16="http://schemas.microsoft.com/office/drawing/2014/main" id="{C96BCF57-14B9-4BC3-8D10-08048AFE7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2895600"/>
            <a:ext cx="533400" cy="533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29704" name="Line 8">
            <a:extLst>
              <a:ext uri="{FF2B5EF4-FFF2-40B4-BE49-F238E27FC236}">
                <a16:creationId xmlns:a16="http://schemas.microsoft.com/office/drawing/2014/main" id="{291F3D03-7174-401D-A36B-7AEAB76AE379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3200400"/>
            <a:ext cx="685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05" name="Line 9">
            <a:extLst>
              <a:ext uri="{FF2B5EF4-FFF2-40B4-BE49-F238E27FC236}">
                <a16:creationId xmlns:a16="http://schemas.microsoft.com/office/drawing/2014/main" id="{D5840809-D2C6-4B64-9EDD-27CEBA109F0E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3200400"/>
            <a:ext cx="685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06" name="Text Box 10">
            <a:extLst>
              <a:ext uri="{FF2B5EF4-FFF2-40B4-BE49-F238E27FC236}">
                <a16:creationId xmlns:a16="http://schemas.microsoft.com/office/drawing/2014/main" id="{944FADE4-A9C1-415F-AC8F-EB15D2E3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28194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</a:p>
        </p:txBody>
      </p:sp>
      <p:sp>
        <p:nvSpPr>
          <p:cNvPr id="29707" name="Text Box 11">
            <a:extLst>
              <a:ext uri="{FF2B5EF4-FFF2-40B4-BE49-F238E27FC236}">
                <a16:creationId xmlns:a16="http://schemas.microsoft.com/office/drawing/2014/main" id="{3DEB3130-2284-4E2D-928E-45263337CD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2819400"/>
            <a:ext cx="83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start</a:t>
            </a:r>
          </a:p>
        </p:txBody>
      </p:sp>
      <p:sp>
        <p:nvSpPr>
          <p:cNvPr id="29708" name="Text Box 12">
            <a:extLst>
              <a:ext uri="{FF2B5EF4-FFF2-40B4-BE49-F238E27FC236}">
                <a16:creationId xmlns:a16="http://schemas.microsoft.com/office/drawing/2014/main" id="{4A0939C6-771A-428F-855E-72CCBBD57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2895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i="1"/>
              <a:t>i</a:t>
            </a:r>
          </a:p>
        </p:txBody>
      </p:sp>
      <p:sp>
        <p:nvSpPr>
          <p:cNvPr id="29709" name="Text Box 13">
            <a:extLst>
              <a:ext uri="{FF2B5EF4-FFF2-40B4-BE49-F238E27FC236}">
                <a16:creationId xmlns:a16="http://schemas.microsoft.com/office/drawing/2014/main" id="{1E3A6272-D7BB-4636-BD7A-993FE78B0A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2895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i="1"/>
              <a:t>f</a:t>
            </a:r>
          </a:p>
        </p:txBody>
      </p:sp>
      <p:sp>
        <p:nvSpPr>
          <p:cNvPr id="29710" name="Rectangle 14">
            <a:extLst>
              <a:ext uri="{FF2B5EF4-FFF2-40B4-BE49-F238E27FC236}">
                <a16:creationId xmlns:a16="http://schemas.microsoft.com/office/drawing/2014/main" id="{3285DB81-9F83-4B91-B595-76839E1053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625" y="3810000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AutoNum type="arabicPeriod" startAt="2"/>
            </a:pPr>
            <a:r>
              <a:rPr lang="zh-CN" altLang="en-US" sz="2800" b="0"/>
              <a:t>对于</a:t>
            </a:r>
            <a:r>
              <a:rPr kumimoji="0" lang="en-US" altLang="zh-CN" sz="2800"/>
              <a:t>a </a:t>
            </a:r>
            <a:r>
              <a:rPr kumimoji="0" lang="en-US" altLang="zh-CN" sz="2800">
                <a:sym typeface="Symbol" panose="05050102010706020507" pitchFamily="18" charset="2"/>
              </a:rPr>
              <a:t></a:t>
            </a:r>
            <a:r>
              <a:rPr kumimoji="0" lang="en-US" altLang="zh-CN" sz="2400">
                <a:sym typeface="Symbol" panose="05050102010706020507" pitchFamily="18" charset="2"/>
              </a:rPr>
              <a:t> </a:t>
            </a:r>
            <a:r>
              <a:rPr kumimoji="0" lang="zh-CN" altLang="en-US" sz="2800" b="0">
                <a:sym typeface="Symbol" panose="05050102010706020507" pitchFamily="18" charset="2"/>
              </a:rPr>
              <a:t>，构造</a:t>
            </a:r>
            <a:r>
              <a:rPr kumimoji="0" lang="en-US" altLang="zh-CN" sz="2800" b="0">
                <a:sym typeface="Symbol" panose="05050102010706020507" pitchFamily="18" charset="2"/>
              </a:rPr>
              <a:t>NFA</a:t>
            </a:r>
          </a:p>
        </p:txBody>
      </p:sp>
      <p:sp>
        <p:nvSpPr>
          <p:cNvPr id="29711" name="Oval 15">
            <a:extLst>
              <a:ext uri="{FF2B5EF4-FFF2-40B4-BE49-F238E27FC236}">
                <a16:creationId xmlns:a16="http://schemas.microsoft.com/office/drawing/2014/main" id="{19F43BAE-A91E-4C0D-9372-21066ADCD5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4648200"/>
            <a:ext cx="685800" cy="6858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29712" name="Oval 16">
            <a:extLst>
              <a:ext uri="{FF2B5EF4-FFF2-40B4-BE49-F238E27FC236}">
                <a16:creationId xmlns:a16="http://schemas.microsoft.com/office/drawing/2014/main" id="{455CB7A7-91EE-4F98-9DD6-37BA04522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648200"/>
            <a:ext cx="685800" cy="6858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29713" name="Oval 17">
            <a:extLst>
              <a:ext uri="{FF2B5EF4-FFF2-40B4-BE49-F238E27FC236}">
                <a16:creationId xmlns:a16="http://schemas.microsoft.com/office/drawing/2014/main" id="{74CC7D7D-41EF-4E0E-816A-3988F0EDA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4724400"/>
            <a:ext cx="533400" cy="533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29714" name="Line 18">
            <a:extLst>
              <a:ext uri="{FF2B5EF4-FFF2-40B4-BE49-F238E27FC236}">
                <a16:creationId xmlns:a16="http://schemas.microsoft.com/office/drawing/2014/main" id="{D13F6C7F-EB6B-4C4C-BFA0-1C4209EA3D6E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6200" y="5029200"/>
            <a:ext cx="685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15" name="Line 19">
            <a:extLst>
              <a:ext uri="{FF2B5EF4-FFF2-40B4-BE49-F238E27FC236}">
                <a16:creationId xmlns:a16="http://schemas.microsoft.com/office/drawing/2014/main" id="{3EB7C2BD-0460-4D1F-A098-F01A18CE04DC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4600" y="5029200"/>
            <a:ext cx="685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16" name="Text Box 20">
            <a:extLst>
              <a:ext uri="{FF2B5EF4-FFF2-40B4-BE49-F238E27FC236}">
                <a16:creationId xmlns:a16="http://schemas.microsoft.com/office/drawing/2014/main" id="{A578FECE-90F8-43E9-B35B-AD53D4970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46482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a</a:t>
            </a:r>
            <a:endParaRPr kumimoji="0" lang="en-US" altLang="zh-CN" sz="2400"/>
          </a:p>
        </p:txBody>
      </p:sp>
      <p:sp>
        <p:nvSpPr>
          <p:cNvPr id="29717" name="Text Box 21">
            <a:extLst>
              <a:ext uri="{FF2B5EF4-FFF2-40B4-BE49-F238E27FC236}">
                <a16:creationId xmlns:a16="http://schemas.microsoft.com/office/drawing/2014/main" id="{C0BA2B55-CFBC-40D1-8DA1-3372DA22E5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46482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start</a:t>
            </a:r>
          </a:p>
        </p:txBody>
      </p:sp>
      <p:sp>
        <p:nvSpPr>
          <p:cNvPr id="29718" name="Text Box 22">
            <a:extLst>
              <a:ext uri="{FF2B5EF4-FFF2-40B4-BE49-F238E27FC236}">
                <a16:creationId xmlns:a16="http://schemas.microsoft.com/office/drawing/2014/main" id="{E9951ABD-97C8-4E49-8156-30C6BE8E8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4724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i="1"/>
              <a:t>i</a:t>
            </a:r>
          </a:p>
        </p:txBody>
      </p:sp>
      <p:sp>
        <p:nvSpPr>
          <p:cNvPr id="29719" name="Text Box 23">
            <a:extLst>
              <a:ext uri="{FF2B5EF4-FFF2-40B4-BE49-F238E27FC236}">
                <a16:creationId xmlns:a16="http://schemas.microsoft.com/office/drawing/2014/main" id="{7097F98C-1388-48FA-876D-523EBA3CB9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4724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i="1"/>
              <a:t>f</a:t>
            </a:r>
          </a:p>
        </p:txBody>
      </p:sp>
      <p:sp>
        <p:nvSpPr>
          <p:cNvPr id="29720" name="Text Box 24">
            <a:extLst>
              <a:ext uri="{FF2B5EF4-FFF2-40B4-BE49-F238E27FC236}">
                <a16:creationId xmlns:a16="http://schemas.microsoft.com/office/drawing/2014/main" id="{5BD511FC-4FC3-4847-9944-D700114B2B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4800600"/>
            <a:ext cx="144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3333CC"/>
                </a:solidFill>
              </a:rPr>
              <a:t>L(</a:t>
            </a:r>
            <a:r>
              <a:rPr kumimoji="0" lang="en-US" altLang="zh-CN" sz="2400">
                <a:solidFill>
                  <a:srgbClr val="3333CC"/>
                </a:solidFill>
                <a:sym typeface="Symbol" panose="05050102010706020507" pitchFamily="18" charset="2"/>
              </a:rPr>
              <a:t>a)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FD45EF5-1E23-4F41-9A8F-22891CBE85A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58640" y="1640880"/>
              <a:ext cx="5167440" cy="32587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FD45EF5-1E23-4F41-9A8F-22891CBE85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49280" y="1631520"/>
                <a:ext cx="5186160" cy="32774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A5007C74-3530-4841-9D12-67D8B971DC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267"/>
    </mc:Choice>
    <mc:Fallback xmlns="">
      <p:transition spd="slow" advTm="662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D22CBE8F-4AA3-48D0-B594-33FE752F99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算法</a:t>
            </a:r>
            <a:r>
              <a:rPr lang="en-US" altLang="zh-CN"/>
              <a:t>3.3  </a:t>
            </a:r>
            <a:r>
              <a:rPr lang="zh-CN" altLang="en-US"/>
              <a:t>正规式</a:t>
            </a:r>
            <a:r>
              <a:rPr lang="zh-CN" altLang="en-US">
                <a:sym typeface="Symbol" panose="05050102010706020507" pitchFamily="18" charset="2"/>
              </a:rPr>
              <a:t></a:t>
            </a:r>
            <a:r>
              <a:rPr lang="en-US" altLang="zh-CN"/>
              <a:t>NFA</a:t>
            </a:r>
            <a:r>
              <a:rPr lang="zh-CN" altLang="en-US"/>
              <a:t>（续）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E43E399B-B89B-4BA1-BF8B-D91B3F54AB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1219200"/>
          </a:xfrm>
        </p:spPr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AutoNum type="arabicPeriod" startAt="3"/>
            </a:pPr>
            <a:r>
              <a:rPr kumimoji="0" lang="zh-CN" altLang="en-US" sz="2400"/>
              <a:t>假定</a:t>
            </a:r>
            <a:r>
              <a:rPr kumimoji="0" lang="en-US" altLang="zh-CN" sz="2400"/>
              <a:t>N(s), N(t)</a:t>
            </a:r>
            <a:r>
              <a:rPr kumimoji="0" lang="zh-CN" altLang="en-US" sz="2400"/>
              <a:t>是正规式</a:t>
            </a:r>
            <a:r>
              <a:rPr kumimoji="0" lang="en-US" altLang="zh-CN" sz="2400"/>
              <a:t>s, t</a:t>
            </a:r>
            <a:r>
              <a:rPr kumimoji="0" lang="zh-CN" altLang="en-US" sz="2400"/>
              <a:t>对应的</a:t>
            </a:r>
            <a:r>
              <a:rPr kumimoji="0" lang="en-US" altLang="zh-CN" sz="2400"/>
              <a:t>NFA</a:t>
            </a:r>
          </a:p>
          <a:p>
            <a:pPr marL="609600" indent="-609600" eaLnBrk="1" hangingPunct="1">
              <a:buFont typeface="Wingdings" panose="05000000000000000000" pitchFamily="2" charset="2"/>
              <a:buAutoNum type="alphaLcParenR"/>
            </a:pPr>
            <a:r>
              <a:rPr kumimoji="0" lang="zh-CN" altLang="en-US" sz="2400">
                <a:sym typeface="Symbol" panose="05050102010706020507" pitchFamily="18" charset="2"/>
              </a:rPr>
              <a:t>对正规式</a:t>
            </a:r>
            <a:r>
              <a:rPr kumimoji="0" lang="en-US" altLang="zh-CN" sz="2400">
                <a:sym typeface="Symbol" panose="05050102010706020507" pitchFamily="18" charset="2"/>
              </a:rPr>
              <a:t>s|t</a:t>
            </a:r>
            <a:r>
              <a:rPr kumimoji="0" lang="zh-CN" altLang="en-US" sz="2400">
                <a:sym typeface="Symbol" panose="05050102010706020507" pitchFamily="18" charset="2"/>
              </a:rPr>
              <a:t>，构造如下组合</a:t>
            </a:r>
            <a:r>
              <a:rPr kumimoji="0" lang="en-US" altLang="zh-CN" sz="2400">
                <a:sym typeface="Symbol" panose="05050102010706020507" pitchFamily="18" charset="2"/>
              </a:rPr>
              <a:t>NFA N(s|t)</a:t>
            </a:r>
          </a:p>
        </p:txBody>
      </p:sp>
      <p:grpSp>
        <p:nvGrpSpPr>
          <p:cNvPr id="30724" name="Group 4">
            <a:extLst>
              <a:ext uri="{FF2B5EF4-FFF2-40B4-BE49-F238E27FC236}">
                <a16:creationId xmlns:a16="http://schemas.microsoft.com/office/drawing/2014/main" id="{B587432E-04B1-4963-A9E1-0D28F8D1E365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2420938"/>
            <a:ext cx="7391400" cy="1790700"/>
            <a:chOff x="576" y="1440"/>
            <a:chExt cx="4656" cy="1152"/>
          </a:xfrm>
        </p:grpSpPr>
        <p:sp>
          <p:nvSpPr>
            <p:cNvPr id="30726" name="Oval 5">
              <a:extLst>
                <a:ext uri="{FF2B5EF4-FFF2-40B4-BE49-F238E27FC236}">
                  <a16:creationId xmlns:a16="http://schemas.microsoft.com/office/drawing/2014/main" id="{1978EC92-9AB4-4A00-A91E-33B0728B61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776"/>
              <a:ext cx="432" cy="4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0727" name="Line 6">
              <a:extLst>
                <a:ext uri="{FF2B5EF4-FFF2-40B4-BE49-F238E27FC236}">
                  <a16:creationId xmlns:a16="http://schemas.microsoft.com/office/drawing/2014/main" id="{44798A68-30B8-4DC3-9AF4-0C448D5128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1632"/>
              <a:ext cx="672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28" name="Line 7">
              <a:extLst>
                <a:ext uri="{FF2B5EF4-FFF2-40B4-BE49-F238E27FC236}">
                  <a16:creationId xmlns:a16="http://schemas.microsoft.com/office/drawing/2014/main" id="{9052B4F0-D215-4B2D-A8CE-DFEBB2D883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2016"/>
              <a:ext cx="43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29" name="Text Box 8">
              <a:extLst>
                <a:ext uri="{FF2B5EF4-FFF2-40B4-BE49-F238E27FC236}">
                  <a16:creationId xmlns:a16="http://schemas.microsoft.com/office/drawing/2014/main" id="{7558D9DE-62D6-457A-B72B-2A62946EB5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" y="1708"/>
              <a:ext cx="336" cy="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0"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</a:p>
          </p:txBody>
        </p:sp>
        <p:sp>
          <p:nvSpPr>
            <p:cNvPr id="30730" name="Text Box 9">
              <a:extLst>
                <a:ext uri="{FF2B5EF4-FFF2-40B4-BE49-F238E27FC236}">
                  <a16:creationId xmlns:a16="http://schemas.microsoft.com/office/drawing/2014/main" id="{A04AC4E9-722B-431D-90B1-1A19CB7A0E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" y="1824"/>
              <a:ext cx="288" cy="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i="1"/>
                <a:t>i</a:t>
              </a:r>
            </a:p>
          </p:txBody>
        </p:sp>
        <p:sp>
          <p:nvSpPr>
            <p:cNvPr id="30731" name="Oval 10">
              <a:extLst>
                <a:ext uri="{FF2B5EF4-FFF2-40B4-BE49-F238E27FC236}">
                  <a16:creationId xmlns:a16="http://schemas.microsoft.com/office/drawing/2014/main" id="{130609E9-8724-4503-8F48-C6C0EFF196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776"/>
              <a:ext cx="432" cy="4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0732" name="Oval 11">
              <a:extLst>
                <a:ext uri="{FF2B5EF4-FFF2-40B4-BE49-F238E27FC236}">
                  <a16:creationId xmlns:a16="http://schemas.microsoft.com/office/drawing/2014/main" id="{96DDDAA2-2245-45E2-99BB-8F5BFCE17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1824"/>
              <a:ext cx="336" cy="33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0733" name="Text Box 12">
              <a:extLst>
                <a:ext uri="{FF2B5EF4-FFF2-40B4-BE49-F238E27FC236}">
                  <a16:creationId xmlns:a16="http://schemas.microsoft.com/office/drawing/2014/main" id="{97F52E78-40A3-4582-973E-540415D4EE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4" y="1824"/>
              <a:ext cx="288" cy="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i="1"/>
                <a:t>f</a:t>
              </a:r>
            </a:p>
          </p:txBody>
        </p:sp>
        <p:sp>
          <p:nvSpPr>
            <p:cNvPr id="30734" name="AutoShape 13">
              <a:extLst>
                <a:ext uri="{FF2B5EF4-FFF2-40B4-BE49-F238E27FC236}">
                  <a16:creationId xmlns:a16="http://schemas.microsoft.com/office/drawing/2014/main" id="{FFF45EE1-1621-41A0-8D24-D17CDC7C13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1440"/>
              <a:ext cx="1344" cy="432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0735" name="AutoShape 14">
              <a:extLst>
                <a:ext uri="{FF2B5EF4-FFF2-40B4-BE49-F238E27FC236}">
                  <a16:creationId xmlns:a16="http://schemas.microsoft.com/office/drawing/2014/main" id="{E63BA4FD-13EA-406B-A2F7-13477B66F7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160"/>
              <a:ext cx="1344" cy="432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0736" name="Line 15">
              <a:extLst>
                <a:ext uri="{FF2B5EF4-FFF2-40B4-BE49-F238E27FC236}">
                  <a16:creationId xmlns:a16="http://schemas.microsoft.com/office/drawing/2014/main" id="{6A4EC404-0C15-46E4-928D-A7FC80C760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2112"/>
              <a:ext cx="720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37" name="Text Box 16">
              <a:extLst>
                <a:ext uri="{FF2B5EF4-FFF2-40B4-BE49-F238E27FC236}">
                  <a16:creationId xmlns:a16="http://schemas.microsoft.com/office/drawing/2014/main" id="{5DE422C4-0EF4-46EC-B759-D5E26FF818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" y="1996"/>
              <a:ext cx="336" cy="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0"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</a:p>
          </p:txBody>
        </p:sp>
        <p:sp>
          <p:nvSpPr>
            <p:cNvPr id="30738" name="Oval 17">
              <a:extLst>
                <a:ext uri="{FF2B5EF4-FFF2-40B4-BE49-F238E27FC236}">
                  <a16:creationId xmlns:a16="http://schemas.microsoft.com/office/drawing/2014/main" id="{8FA19122-5F9A-4D9D-A42E-D75CD52F82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1536"/>
              <a:ext cx="192" cy="19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0739" name="Oval 18">
              <a:extLst>
                <a:ext uri="{FF2B5EF4-FFF2-40B4-BE49-F238E27FC236}">
                  <a16:creationId xmlns:a16="http://schemas.microsoft.com/office/drawing/2014/main" id="{27780B2C-72BE-4705-A0F6-6CEC81D95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536"/>
              <a:ext cx="192" cy="19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0740" name="Oval 19">
              <a:extLst>
                <a:ext uri="{FF2B5EF4-FFF2-40B4-BE49-F238E27FC236}">
                  <a16:creationId xmlns:a16="http://schemas.microsoft.com/office/drawing/2014/main" id="{0664161E-E7F6-4921-98C6-436FA217F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304"/>
              <a:ext cx="192" cy="19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0741" name="Oval 20">
              <a:extLst>
                <a:ext uri="{FF2B5EF4-FFF2-40B4-BE49-F238E27FC236}">
                  <a16:creationId xmlns:a16="http://schemas.microsoft.com/office/drawing/2014/main" id="{8B8D4FB2-2459-48D0-8806-2BC5A7407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304"/>
              <a:ext cx="192" cy="19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0742" name="Text Box 21">
              <a:extLst>
                <a:ext uri="{FF2B5EF4-FFF2-40B4-BE49-F238E27FC236}">
                  <a16:creationId xmlns:a16="http://schemas.microsoft.com/office/drawing/2014/main" id="{0DB68B9D-2023-4A51-9752-84A630CA38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1488"/>
              <a:ext cx="528" cy="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/>
                <a:t>N(s)</a:t>
              </a:r>
            </a:p>
          </p:txBody>
        </p:sp>
        <p:sp>
          <p:nvSpPr>
            <p:cNvPr id="30743" name="Text Box 22">
              <a:extLst>
                <a:ext uri="{FF2B5EF4-FFF2-40B4-BE49-F238E27FC236}">
                  <a16:creationId xmlns:a16="http://schemas.microsoft.com/office/drawing/2014/main" id="{D8A22B98-7A56-4FD8-BEB5-4839E62CAA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2256"/>
              <a:ext cx="528" cy="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/>
                <a:t>N(t)</a:t>
              </a:r>
            </a:p>
          </p:txBody>
        </p:sp>
        <p:sp>
          <p:nvSpPr>
            <p:cNvPr id="30744" name="Line 23">
              <a:extLst>
                <a:ext uri="{FF2B5EF4-FFF2-40B4-BE49-F238E27FC236}">
                  <a16:creationId xmlns:a16="http://schemas.microsoft.com/office/drawing/2014/main" id="{46BC3799-E237-48B6-9AD2-1E90048308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68" y="2112"/>
              <a:ext cx="528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45" name="Line 24">
              <a:extLst>
                <a:ext uri="{FF2B5EF4-FFF2-40B4-BE49-F238E27FC236}">
                  <a16:creationId xmlns:a16="http://schemas.microsoft.com/office/drawing/2014/main" id="{5BB47CF6-0E21-47CF-A6A7-44CCFE9988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1632"/>
              <a:ext cx="528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46" name="Text Box 25">
              <a:extLst>
                <a:ext uri="{FF2B5EF4-FFF2-40B4-BE49-F238E27FC236}">
                  <a16:creationId xmlns:a16="http://schemas.microsoft.com/office/drawing/2014/main" id="{ED9CC66A-BE80-415E-887D-19438A7040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2140"/>
              <a:ext cx="336" cy="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0"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</a:p>
          </p:txBody>
        </p:sp>
        <p:sp>
          <p:nvSpPr>
            <p:cNvPr id="30747" name="Text Box 26">
              <a:extLst>
                <a:ext uri="{FF2B5EF4-FFF2-40B4-BE49-F238E27FC236}">
                  <a16:creationId xmlns:a16="http://schemas.microsoft.com/office/drawing/2014/main" id="{AF189E17-461D-4C52-8B34-7C0EC04290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0" y="1468"/>
              <a:ext cx="336" cy="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0"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</a:p>
          </p:txBody>
        </p:sp>
        <p:sp>
          <p:nvSpPr>
            <p:cNvPr id="30748" name="Text Box 27">
              <a:extLst>
                <a:ext uri="{FF2B5EF4-FFF2-40B4-BE49-F238E27FC236}">
                  <a16:creationId xmlns:a16="http://schemas.microsoft.com/office/drawing/2014/main" id="{5E1A9DB3-EE23-4688-9A32-4801163C84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6" y="1776"/>
              <a:ext cx="1056" cy="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>
                  <a:solidFill>
                    <a:srgbClr val="3333CC"/>
                  </a:solidFill>
                </a:rPr>
                <a:t>L(s) </a:t>
              </a:r>
              <a:r>
                <a:rPr kumimoji="0" lang="en-US" altLang="zh-CN" sz="2000">
                  <a:solidFill>
                    <a:srgbClr val="3333CC"/>
                  </a:solidFill>
                  <a:sym typeface="Symbol" panose="05050102010706020507" pitchFamily="18" charset="2"/>
                </a:rPr>
                <a:t></a:t>
              </a:r>
              <a:r>
                <a:rPr kumimoji="0" lang="en-US" altLang="zh-CN" sz="2000">
                  <a:solidFill>
                    <a:srgbClr val="3333CC"/>
                  </a:solidFill>
                </a:rPr>
                <a:t> L(t)</a:t>
              </a:r>
            </a:p>
          </p:txBody>
        </p:sp>
      </p:grpSp>
      <p:sp>
        <p:nvSpPr>
          <p:cNvPr id="30725" name="Text Box 28">
            <a:extLst>
              <a:ext uri="{FF2B5EF4-FFF2-40B4-BE49-F238E27FC236}">
                <a16:creationId xmlns:a16="http://schemas.microsoft.com/office/drawing/2014/main" id="{E5DCAD67-9046-4E38-80B6-7CBF7D85C0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2688" y="4437063"/>
            <a:ext cx="7543800" cy="173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>
                <a:solidFill>
                  <a:schemeClr val="folHlink"/>
                </a:solidFill>
              </a:rPr>
              <a:t>两个新状态：</a:t>
            </a:r>
            <a:r>
              <a:rPr kumimoji="0" lang="en-US" altLang="zh-CN" sz="2400" i="1">
                <a:solidFill>
                  <a:schemeClr val="folHlink"/>
                </a:solidFill>
              </a:rPr>
              <a:t>i——</a:t>
            </a:r>
            <a:r>
              <a:rPr kumimoji="0" lang="zh-CN" altLang="en-US" sz="2400">
                <a:solidFill>
                  <a:schemeClr val="folHlink"/>
                </a:solidFill>
              </a:rPr>
              <a:t>新初态		</a:t>
            </a:r>
            <a:r>
              <a:rPr kumimoji="0" lang="en-US" altLang="zh-CN" sz="2400" i="1">
                <a:solidFill>
                  <a:schemeClr val="folHlink"/>
                </a:solidFill>
              </a:rPr>
              <a:t>f——</a:t>
            </a:r>
            <a:r>
              <a:rPr kumimoji="0" lang="zh-CN" altLang="en-US" sz="2400">
                <a:solidFill>
                  <a:schemeClr val="folHlink"/>
                </a:solidFill>
              </a:rPr>
              <a:t>新终态</a:t>
            </a:r>
            <a:br>
              <a:rPr kumimoji="0" lang="zh-CN" altLang="en-US" sz="2400">
                <a:solidFill>
                  <a:schemeClr val="folHlink"/>
                </a:solidFill>
              </a:rPr>
            </a:br>
            <a:r>
              <a:rPr kumimoji="0" lang="zh-CN" altLang="en-US" sz="2400">
                <a:solidFill>
                  <a:schemeClr val="folHlink"/>
                </a:solidFill>
              </a:rPr>
              <a:t>原初态和终态不再是组合</a:t>
            </a:r>
            <a:r>
              <a:rPr kumimoji="0" lang="en-US" altLang="zh-CN" sz="2400">
                <a:solidFill>
                  <a:schemeClr val="folHlink"/>
                </a:solidFill>
              </a:rPr>
              <a:t>NFA</a:t>
            </a:r>
            <a:r>
              <a:rPr kumimoji="0" lang="zh-CN" altLang="en-US" sz="2400">
                <a:solidFill>
                  <a:schemeClr val="folHlink"/>
                </a:solidFill>
              </a:rPr>
              <a:t>的初态和终态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>
                <a:solidFill>
                  <a:schemeClr val="folHlink"/>
                </a:solidFill>
              </a:rPr>
              <a:t>四条新</a:t>
            </a:r>
            <a:r>
              <a:rPr kumimoji="0" lang="en-US" altLang="zh-CN" sz="2400" b="0">
                <a:solidFill>
                  <a:schemeClr val="folHlink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zh-CN" altLang="en-US" sz="2400">
                <a:solidFill>
                  <a:schemeClr val="folHlink"/>
                </a:solidFill>
              </a:rPr>
              <a:t>边：</a:t>
            </a:r>
            <a:r>
              <a:rPr kumimoji="0" lang="en-US" altLang="zh-CN" sz="2400" i="1">
                <a:solidFill>
                  <a:schemeClr val="folHlink"/>
                </a:solidFill>
              </a:rPr>
              <a:t>i</a:t>
            </a:r>
            <a:r>
              <a:rPr kumimoji="0" lang="en-US" altLang="zh-CN" sz="2400">
                <a:solidFill>
                  <a:schemeClr val="folHlink"/>
                </a:solidFill>
                <a:sym typeface="Wingdings" panose="05000000000000000000" pitchFamily="2" charset="2"/>
              </a:rPr>
              <a:t></a:t>
            </a:r>
            <a:r>
              <a:rPr kumimoji="0" lang="en-US" altLang="zh-CN" sz="2400">
                <a:solidFill>
                  <a:schemeClr val="folHlink"/>
                </a:solidFill>
              </a:rPr>
              <a:t>N(s)</a:t>
            </a:r>
            <a:r>
              <a:rPr kumimoji="0" lang="zh-CN" altLang="en-US" sz="2400">
                <a:solidFill>
                  <a:schemeClr val="folHlink"/>
                </a:solidFill>
              </a:rPr>
              <a:t>初态	 </a:t>
            </a:r>
            <a:r>
              <a:rPr kumimoji="0" lang="en-US" altLang="zh-CN" sz="2400" i="1">
                <a:solidFill>
                  <a:schemeClr val="folHlink"/>
                </a:solidFill>
                <a:latin typeface="Tahoma" panose="020B0604030504040204" pitchFamily="34" charset="0"/>
              </a:rPr>
              <a:t>i</a:t>
            </a:r>
            <a:r>
              <a:rPr kumimoji="0" lang="en-US" altLang="zh-CN" sz="2400">
                <a:solidFill>
                  <a:schemeClr val="folHlink"/>
                </a:solidFill>
                <a:latin typeface="Tahoma" panose="020B0604030504040204" pitchFamily="34" charset="0"/>
                <a:sym typeface="Wingdings" panose="05000000000000000000" pitchFamily="2" charset="2"/>
              </a:rPr>
              <a:t></a:t>
            </a:r>
            <a:r>
              <a:rPr kumimoji="0" lang="en-US" altLang="zh-CN" sz="2400">
                <a:solidFill>
                  <a:schemeClr val="folHlink"/>
                </a:solidFill>
              </a:rPr>
              <a:t>N(t)</a:t>
            </a:r>
            <a:r>
              <a:rPr kumimoji="0" lang="zh-CN" altLang="en-US" sz="2400">
                <a:solidFill>
                  <a:schemeClr val="folHlink"/>
                </a:solidFill>
              </a:rPr>
              <a:t>初态</a:t>
            </a:r>
            <a:br>
              <a:rPr kumimoji="0" lang="zh-CN" altLang="en-US" sz="2400">
                <a:solidFill>
                  <a:schemeClr val="folHlink"/>
                </a:solidFill>
              </a:rPr>
            </a:br>
            <a:r>
              <a:rPr kumimoji="0" lang="zh-CN" altLang="en-US" sz="2400">
                <a:solidFill>
                  <a:schemeClr val="folHlink"/>
                </a:solidFill>
              </a:rPr>
              <a:t>	          </a:t>
            </a:r>
            <a:r>
              <a:rPr kumimoji="0" lang="en-US" altLang="zh-CN" sz="2400">
                <a:solidFill>
                  <a:schemeClr val="folHlink"/>
                </a:solidFill>
              </a:rPr>
              <a:t>N(s)</a:t>
            </a:r>
            <a:r>
              <a:rPr kumimoji="0" lang="zh-CN" altLang="en-US" sz="2400">
                <a:solidFill>
                  <a:schemeClr val="folHlink"/>
                </a:solidFill>
              </a:rPr>
              <a:t>终态</a:t>
            </a:r>
            <a:r>
              <a:rPr kumimoji="0" lang="zh-CN" altLang="en-US" sz="2400">
                <a:solidFill>
                  <a:schemeClr val="folHlink"/>
                </a:solidFill>
                <a:sym typeface="Wingdings" panose="05000000000000000000" pitchFamily="2" charset="2"/>
              </a:rPr>
              <a:t></a:t>
            </a:r>
            <a:r>
              <a:rPr kumimoji="0" lang="en-US" altLang="zh-CN" sz="2400" i="1">
                <a:solidFill>
                  <a:schemeClr val="folHlink"/>
                </a:solidFill>
              </a:rPr>
              <a:t>f</a:t>
            </a:r>
            <a:r>
              <a:rPr kumimoji="0" lang="en-US" altLang="zh-CN" sz="2400">
                <a:sym typeface="Wingdings" panose="05000000000000000000" pitchFamily="2" charset="2"/>
              </a:rPr>
              <a:t> </a:t>
            </a:r>
            <a:r>
              <a:rPr kumimoji="0" lang="en-US" altLang="zh-CN" sz="2400">
                <a:solidFill>
                  <a:schemeClr val="folHlink"/>
                </a:solidFill>
              </a:rPr>
              <a:t>	 N(s)</a:t>
            </a:r>
            <a:r>
              <a:rPr kumimoji="0" lang="zh-CN" altLang="en-US" sz="2400">
                <a:solidFill>
                  <a:schemeClr val="folHlink"/>
                </a:solidFill>
              </a:rPr>
              <a:t>终态</a:t>
            </a:r>
            <a:r>
              <a:rPr kumimoji="0" lang="zh-CN" altLang="en-US" sz="2400">
                <a:solidFill>
                  <a:schemeClr val="folHlink"/>
                </a:solidFill>
                <a:sym typeface="Wingdings" panose="05000000000000000000" pitchFamily="2" charset="2"/>
              </a:rPr>
              <a:t></a:t>
            </a:r>
            <a:r>
              <a:rPr kumimoji="0" lang="en-US" altLang="zh-CN" sz="2400" i="1">
                <a:solidFill>
                  <a:schemeClr val="folHlink"/>
                </a:solidFill>
              </a:rPr>
              <a:t>f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3271CBB-8621-4AD5-8559-EF67E4F3616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38200" y="1254960"/>
              <a:ext cx="7410240" cy="30902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3271CBB-8621-4AD5-8559-EF67E4F36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28840" y="1245600"/>
                <a:ext cx="7428960" cy="31089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9E1F46BF-EFFD-4D14-85A6-88ABADB6CA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992"/>
    </mc:Choice>
    <mc:Fallback xmlns="">
      <p:transition spd="slow" advTm="1219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3068818B-34FB-4A87-83BF-1B1D33D70D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算法</a:t>
            </a:r>
            <a:r>
              <a:rPr lang="en-US" altLang="zh-CN"/>
              <a:t>3.3  </a:t>
            </a:r>
            <a:r>
              <a:rPr lang="zh-CN" altLang="en-US"/>
              <a:t>正规式</a:t>
            </a:r>
            <a:r>
              <a:rPr lang="zh-CN" altLang="en-US">
                <a:sym typeface="Symbol" panose="05050102010706020507" pitchFamily="18" charset="2"/>
              </a:rPr>
              <a:t></a:t>
            </a:r>
            <a:r>
              <a:rPr lang="en-US" altLang="zh-CN"/>
              <a:t>NFA</a:t>
            </a:r>
            <a:r>
              <a:rPr lang="zh-CN" altLang="en-US"/>
              <a:t>（续）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E9BFB063-3DD2-45A9-8A3E-D6C58C8231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19200" y="1371600"/>
            <a:ext cx="7772400" cy="609600"/>
          </a:xfrm>
        </p:spPr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AutoNum type="alphaLcParenR" startAt="2"/>
            </a:pPr>
            <a:r>
              <a:rPr kumimoji="0" lang="zh-CN" altLang="en-US" sz="2400">
                <a:sym typeface="Symbol" panose="05050102010706020507" pitchFamily="18" charset="2"/>
              </a:rPr>
              <a:t>对正规式</a:t>
            </a:r>
            <a:r>
              <a:rPr kumimoji="0" lang="en-US" altLang="zh-CN" sz="2400">
                <a:sym typeface="Symbol" panose="05050102010706020507" pitchFamily="18" charset="2"/>
              </a:rPr>
              <a:t>st</a:t>
            </a:r>
            <a:r>
              <a:rPr kumimoji="0" lang="zh-CN" altLang="en-US" sz="2400">
                <a:sym typeface="Symbol" panose="05050102010706020507" pitchFamily="18" charset="2"/>
              </a:rPr>
              <a:t>，构造如下组合</a:t>
            </a:r>
            <a:r>
              <a:rPr kumimoji="0" lang="en-US" altLang="zh-CN" sz="2400">
                <a:sym typeface="Symbol" panose="05050102010706020507" pitchFamily="18" charset="2"/>
              </a:rPr>
              <a:t>NFA N(st)</a:t>
            </a:r>
          </a:p>
        </p:txBody>
      </p:sp>
      <p:sp>
        <p:nvSpPr>
          <p:cNvPr id="31748" name="Text Box 4">
            <a:extLst>
              <a:ext uri="{FF2B5EF4-FFF2-40B4-BE49-F238E27FC236}">
                <a16:creationId xmlns:a16="http://schemas.microsoft.com/office/drawing/2014/main" id="{E2E7BE1C-850F-44C8-819A-DB730402F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2688" y="4076700"/>
            <a:ext cx="7543800" cy="210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>
                <a:solidFill>
                  <a:schemeClr val="folHlink"/>
                </a:solidFill>
              </a:rPr>
              <a:t>方法一：新初态</a:t>
            </a:r>
            <a:r>
              <a:rPr kumimoji="0" lang="en-US" altLang="zh-CN" sz="2400">
                <a:solidFill>
                  <a:schemeClr val="folHlink"/>
                </a:solidFill>
              </a:rPr>
              <a:t>——N(s)</a:t>
            </a:r>
            <a:r>
              <a:rPr kumimoji="0" lang="zh-CN" altLang="en-US" sz="2400">
                <a:solidFill>
                  <a:schemeClr val="folHlink"/>
                </a:solidFill>
              </a:rPr>
              <a:t>初态，新终态</a:t>
            </a:r>
            <a:r>
              <a:rPr kumimoji="0" lang="en-US" altLang="zh-CN" sz="2400">
                <a:solidFill>
                  <a:schemeClr val="folHlink"/>
                </a:solidFill>
              </a:rPr>
              <a:t>——N(t)</a:t>
            </a:r>
            <a:r>
              <a:rPr kumimoji="0" lang="zh-CN" altLang="en-US" sz="2400">
                <a:solidFill>
                  <a:schemeClr val="folHlink"/>
                </a:solidFill>
              </a:rPr>
              <a:t>终态</a:t>
            </a:r>
            <a:br>
              <a:rPr kumimoji="0" lang="zh-CN" altLang="en-US" sz="2400">
                <a:solidFill>
                  <a:schemeClr val="folHlink"/>
                </a:solidFill>
              </a:rPr>
            </a:br>
            <a:r>
              <a:rPr kumimoji="0" lang="zh-CN" altLang="en-US" sz="2400">
                <a:solidFill>
                  <a:schemeClr val="folHlink"/>
                </a:solidFill>
              </a:rPr>
              <a:t>	    </a:t>
            </a:r>
            <a:r>
              <a:rPr kumimoji="0" lang="en-US" altLang="zh-CN" sz="2400">
                <a:solidFill>
                  <a:schemeClr val="folHlink"/>
                </a:solidFill>
              </a:rPr>
              <a:t>N(s)</a:t>
            </a:r>
            <a:r>
              <a:rPr kumimoji="0" lang="zh-CN" altLang="en-US" sz="2400">
                <a:solidFill>
                  <a:schemeClr val="folHlink"/>
                </a:solidFill>
              </a:rPr>
              <a:t>终态与</a:t>
            </a:r>
            <a:r>
              <a:rPr kumimoji="0" lang="en-US" altLang="zh-CN" sz="2400">
                <a:solidFill>
                  <a:schemeClr val="folHlink"/>
                </a:solidFill>
              </a:rPr>
              <a:t>N(t)</a:t>
            </a:r>
            <a:r>
              <a:rPr kumimoji="0" lang="zh-CN" altLang="en-US" sz="2400">
                <a:solidFill>
                  <a:schemeClr val="folHlink"/>
                </a:solidFill>
              </a:rPr>
              <a:t>初态合并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>
                <a:solidFill>
                  <a:schemeClr val="folHlink"/>
                </a:solidFill>
              </a:rPr>
              <a:t>方法二：新初态、终态</a:t>
            </a:r>
            <a:r>
              <a:rPr kumimoji="0" lang="en-US" altLang="zh-CN" sz="2400">
                <a:solidFill>
                  <a:schemeClr val="folHlink"/>
                </a:solidFill>
              </a:rPr>
              <a:t>——</a:t>
            </a:r>
            <a:r>
              <a:rPr kumimoji="0" lang="en-US" altLang="zh-CN" sz="2400" i="1">
                <a:solidFill>
                  <a:schemeClr val="folHlink"/>
                </a:solidFill>
              </a:rPr>
              <a:t>i</a:t>
            </a:r>
            <a:r>
              <a:rPr kumimoji="0" lang="zh-CN" altLang="en-US" sz="2400" i="1">
                <a:solidFill>
                  <a:schemeClr val="folHlink"/>
                </a:solidFill>
              </a:rPr>
              <a:t>、</a:t>
            </a:r>
            <a:r>
              <a:rPr kumimoji="0" lang="en-US" altLang="zh-CN" sz="2400" i="1">
                <a:solidFill>
                  <a:schemeClr val="folHlink"/>
                </a:solidFill>
              </a:rPr>
              <a:t>f</a:t>
            </a:r>
            <a:br>
              <a:rPr kumimoji="0" lang="en-US" altLang="zh-CN" sz="2400" i="1">
                <a:solidFill>
                  <a:schemeClr val="folHlink"/>
                </a:solidFill>
              </a:rPr>
            </a:br>
            <a:r>
              <a:rPr kumimoji="0" lang="en-US" altLang="zh-CN" sz="2400">
                <a:solidFill>
                  <a:schemeClr val="folHlink"/>
                </a:solidFill>
              </a:rPr>
              <a:t>	</a:t>
            </a:r>
            <a:r>
              <a:rPr kumimoji="0" lang="zh-CN" altLang="en-US" sz="2400">
                <a:solidFill>
                  <a:schemeClr val="folHlink"/>
                </a:solidFill>
              </a:rPr>
              <a:t>三条新</a:t>
            </a:r>
            <a:r>
              <a:rPr kumimoji="0" lang="en-US" altLang="zh-CN" sz="2400">
                <a:solidFill>
                  <a:schemeClr val="folHlink"/>
                </a:solidFill>
                <a:latin typeface="Symbol" panose="05050102010706020507" pitchFamily="18" charset="2"/>
              </a:rPr>
              <a:t>e</a:t>
            </a:r>
            <a:r>
              <a:rPr kumimoji="0" lang="zh-CN" altLang="en-US" sz="2400">
                <a:solidFill>
                  <a:schemeClr val="folHlink"/>
                </a:solidFill>
              </a:rPr>
              <a:t>边：</a:t>
            </a:r>
            <a:r>
              <a:rPr kumimoji="0" lang="en-US" altLang="zh-CN" sz="2400" i="1">
                <a:solidFill>
                  <a:schemeClr val="folHlink"/>
                </a:solidFill>
              </a:rPr>
              <a:t>i</a:t>
            </a:r>
            <a:r>
              <a:rPr kumimoji="0" lang="en-US" altLang="zh-CN" sz="2400">
                <a:solidFill>
                  <a:schemeClr val="folHlink"/>
                </a:solidFill>
                <a:sym typeface="Wingdings" panose="05000000000000000000" pitchFamily="2" charset="2"/>
              </a:rPr>
              <a:t>N(s)</a:t>
            </a:r>
            <a:r>
              <a:rPr kumimoji="0" lang="zh-CN" altLang="en-US" sz="2400">
                <a:solidFill>
                  <a:schemeClr val="folHlink"/>
                </a:solidFill>
                <a:sym typeface="Wingdings" panose="05000000000000000000" pitchFamily="2" charset="2"/>
              </a:rPr>
              <a:t>初态	</a:t>
            </a:r>
            <a:r>
              <a:rPr kumimoji="0" lang="en-US" altLang="zh-CN" sz="2400">
                <a:solidFill>
                  <a:schemeClr val="folHlink"/>
                </a:solidFill>
                <a:sym typeface="Wingdings" panose="05000000000000000000" pitchFamily="2" charset="2"/>
              </a:rPr>
              <a:t>N(t)</a:t>
            </a:r>
            <a:r>
              <a:rPr kumimoji="0" lang="zh-CN" altLang="en-US" sz="2400">
                <a:solidFill>
                  <a:schemeClr val="folHlink"/>
                </a:solidFill>
                <a:sym typeface="Wingdings" panose="05000000000000000000" pitchFamily="2" charset="2"/>
              </a:rPr>
              <a:t>终态</a:t>
            </a:r>
            <a:r>
              <a:rPr kumimoji="0" lang="en-US" altLang="zh-CN" sz="2400" i="1">
                <a:solidFill>
                  <a:schemeClr val="folHlink"/>
                </a:solidFill>
                <a:sym typeface="Wingdings" panose="05000000000000000000" pitchFamily="2" charset="2"/>
              </a:rPr>
              <a:t>f</a:t>
            </a:r>
            <a:br>
              <a:rPr kumimoji="0" lang="en-US" altLang="zh-CN" sz="2400">
                <a:solidFill>
                  <a:schemeClr val="folHlink"/>
                </a:solidFill>
                <a:sym typeface="Wingdings" panose="05000000000000000000" pitchFamily="2" charset="2"/>
              </a:rPr>
            </a:br>
            <a:r>
              <a:rPr kumimoji="0" lang="en-US" altLang="zh-CN" sz="2400">
                <a:solidFill>
                  <a:schemeClr val="folHlink"/>
                </a:solidFill>
                <a:sym typeface="Wingdings" panose="05000000000000000000" pitchFamily="2" charset="2"/>
              </a:rPr>
              <a:t>		          N(s)</a:t>
            </a:r>
            <a:r>
              <a:rPr kumimoji="0" lang="zh-CN" altLang="en-US" sz="2400">
                <a:solidFill>
                  <a:schemeClr val="folHlink"/>
                </a:solidFill>
                <a:sym typeface="Wingdings" panose="05000000000000000000" pitchFamily="2" charset="2"/>
              </a:rPr>
              <a:t>终态</a:t>
            </a:r>
            <a:r>
              <a:rPr kumimoji="0" lang="en-US" altLang="zh-CN" sz="2400">
                <a:solidFill>
                  <a:schemeClr val="folHlink"/>
                </a:solidFill>
                <a:sym typeface="Wingdings" panose="05000000000000000000" pitchFamily="2" charset="2"/>
              </a:rPr>
              <a:t>N(t)</a:t>
            </a:r>
            <a:r>
              <a:rPr kumimoji="0" lang="zh-CN" altLang="en-US" sz="2400">
                <a:solidFill>
                  <a:schemeClr val="folHlink"/>
                </a:solidFill>
                <a:sym typeface="Wingdings" panose="05000000000000000000" pitchFamily="2" charset="2"/>
              </a:rPr>
              <a:t>初态</a:t>
            </a:r>
            <a:endParaRPr kumimoji="0" lang="zh-CN" altLang="en-US" sz="2400">
              <a:solidFill>
                <a:schemeClr val="folHlink"/>
              </a:solidFill>
              <a:sym typeface="Symbol" panose="05050102010706020507" pitchFamily="18" charset="2"/>
            </a:endParaRPr>
          </a:p>
        </p:txBody>
      </p:sp>
      <p:grpSp>
        <p:nvGrpSpPr>
          <p:cNvPr id="31749" name="Group 5">
            <a:extLst>
              <a:ext uri="{FF2B5EF4-FFF2-40B4-BE49-F238E27FC236}">
                <a16:creationId xmlns:a16="http://schemas.microsoft.com/office/drawing/2014/main" id="{223B8285-D5D2-4ED7-979E-BAF658A6B9AE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1981200"/>
            <a:ext cx="7391400" cy="1828800"/>
            <a:chOff x="288" y="1248"/>
            <a:chExt cx="5232" cy="1440"/>
          </a:xfrm>
        </p:grpSpPr>
        <p:sp>
          <p:nvSpPr>
            <p:cNvPr id="31750" name="Line 6">
              <a:extLst>
                <a:ext uri="{FF2B5EF4-FFF2-40B4-BE49-F238E27FC236}">
                  <a16:creationId xmlns:a16="http://schemas.microsoft.com/office/drawing/2014/main" id="{56EA17C1-8C6F-4A69-97A8-186ABC5409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1488"/>
              <a:ext cx="43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51" name="Text Box 7">
              <a:extLst>
                <a:ext uri="{FF2B5EF4-FFF2-40B4-BE49-F238E27FC236}">
                  <a16:creationId xmlns:a16="http://schemas.microsoft.com/office/drawing/2014/main" id="{720AFFEA-22D1-45F7-A827-50BCB138F8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" y="1248"/>
              <a:ext cx="528" cy="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/>
                <a:t>start</a:t>
              </a:r>
            </a:p>
          </p:txBody>
        </p:sp>
        <p:grpSp>
          <p:nvGrpSpPr>
            <p:cNvPr id="31752" name="Group 8">
              <a:extLst>
                <a:ext uri="{FF2B5EF4-FFF2-40B4-BE49-F238E27FC236}">
                  <a16:creationId xmlns:a16="http://schemas.microsoft.com/office/drawing/2014/main" id="{88CF255C-9421-4C77-AC43-CDF891CA07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84" y="1296"/>
              <a:ext cx="432" cy="432"/>
              <a:chOff x="1392" y="3264"/>
              <a:chExt cx="432" cy="432"/>
            </a:xfrm>
          </p:grpSpPr>
          <p:sp>
            <p:nvSpPr>
              <p:cNvPr id="31794" name="Oval 9">
                <a:extLst>
                  <a:ext uri="{FF2B5EF4-FFF2-40B4-BE49-F238E27FC236}">
                    <a16:creationId xmlns:a16="http://schemas.microsoft.com/office/drawing/2014/main" id="{37B80162-ADC7-4B67-BEF0-9AF226D319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3264"/>
                <a:ext cx="432" cy="43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31795" name="Text Box 10">
                <a:extLst>
                  <a:ext uri="{FF2B5EF4-FFF2-40B4-BE49-F238E27FC236}">
                    <a16:creationId xmlns:a16="http://schemas.microsoft.com/office/drawing/2014/main" id="{55FA1682-C682-4BD7-8DBE-73908B57EC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88" y="3311"/>
                <a:ext cx="288" cy="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2000" i="1"/>
                  <a:t>i</a:t>
                </a:r>
              </a:p>
            </p:txBody>
          </p:sp>
        </p:grpSp>
        <p:grpSp>
          <p:nvGrpSpPr>
            <p:cNvPr id="31753" name="Group 11">
              <a:extLst>
                <a:ext uri="{FF2B5EF4-FFF2-40B4-BE49-F238E27FC236}">
                  <a16:creationId xmlns:a16="http://schemas.microsoft.com/office/drawing/2014/main" id="{BB7A9422-E4AA-424F-B9F4-7CE69E1EAF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0" y="1296"/>
              <a:ext cx="432" cy="432"/>
              <a:chOff x="4032" y="3264"/>
              <a:chExt cx="432" cy="432"/>
            </a:xfrm>
          </p:grpSpPr>
          <p:sp>
            <p:nvSpPr>
              <p:cNvPr id="31791" name="Oval 12">
                <a:extLst>
                  <a:ext uri="{FF2B5EF4-FFF2-40B4-BE49-F238E27FC236}">
                    <a16:creationId xmlns:a16="http://schemas.microsoft.com/office/drawing/2014/main" id="{F1F818AD-9F37-4AD0-90AF-670C6CEB8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3264"/>
                <a:ext cx="432" cy="43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31792" name="Oval 13">
                <a:extLst>
                  <a:ext uri="{FF2B5EF4-FFF2-40B4-BE49-F238E27FC236}">
                    <a16:creationId xmlns:a16="http://schemas.microsoft.com/office/drawing/2014/main" id="{EC67A206-8214-432E-8D6B-03D44800B7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0" y="3312"/>
                <a:ext cx="336" cy="33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31793" name="Text Box 14">
                <a:extLst>
                  <a:ext uri="{FF2B5EF4-FFF2-40B4-BE49-F238E27FC236}">
                    <a16:creationId xmlns:a16="http://schemas.microsoft.com/office/drawing/2014/main" id="{1019701D-C0BA-48DE-A8B7-69A561E62E4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28" y="3311"/>
                <a:ext cx="288" cy="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2000" i="1"/>
                  <a:t>f</a:t>
                </a:r>
              </a:p>
            </p:txBody>
          </p:sp>
        </p:grpSp>
        <p:sp>
          <p:nvSpPr>
            <p:cNvPr id="31754" name="AutoShape 15">
              <a:extLst>
                <a:ext uri="{FF2B5EF4-FFF2-40B4-BE49-F238E27FC236}">
                  <a16:creationId xmlns:a16="http://schemas.microsoft.com/office/drawing/2014/main" id="{257BF46B-66C5-46FC-BC07-2D2CB80DD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248"/>
              <a:ext cx="1440" cy="576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1755" name="Oval 16">
              <a:extLst>
                <a:ext uri="{FF2B5EF4-FFF2-40B4-BE49-F238E27FC236}">
                  <a16:creationId xmlns:a16="http://schemas.microsoft.com/office/drawing/2014/main" id="{70DCD656-31C3-4E72-A868-FC6828B92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1392"/>
              <a:ext cx="192" cy="19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1756" name="Text Box 17">
              <a:extLst>
                <a:ext uri="{FF2B5EF4-FFF2-40B4-BE49-F238E27FC236}">
                  <a16:creationId xmlns:a16="http://schemas.microsoft.com/office/drawing/2014/main" id="{C4AB6322-24D0-46ED-8C92-486AD5AFEF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6" y="1344"/>
              <a:ext cx="528" cy="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/>
                <a:t>N(s)</a:t>
              </a:r>
            </a:p>
          </p:txBody>
        </p:sp>
        <p:sp>
          <p:nvSpPr>
            <p:cNvPr id="31757" name="AutoShape 18">
              <a:extLst>
                <a:ext uri="{FF2B5EF4-FFF2-40B4-BE49-F238E27FC236}">
                  <a16:creationId xmlns:a16="http://schemas.microsoft.com/office/drawing/2014/main" id="{7F797738-2793-4D36-82E0-9B06DD2A6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248"/>
              <a:ext cx="1440" cy="576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1758" name="Oval 19">
              <a:extLst>
                <a:ext uri="{FF2B5EF4-FFF2-40B4-BE49-F238E27FC236}">
                  <a16:creationId xmlns:a16="http://schemas.microsoft.com/office/drawing/2014/main" id="{72EE710C-0027-4878-8CFC-1A8BA60DD4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1392"/>
              <a:ext cx="192" cy="19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1759" name="Text Box 20">
              <a:extLst>
                <a:ext uri="{FF2B5EF4-FFF2-40B4-BE49-F238E27FC236}">
                  <a16:creationId xmlns:a16="http://schemas.microsoft.com/office/drawing/2014/main" id="{B7E277DA-7BDF-4E8F-B1E9-735416B2A3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1344"/>
              <a:ext cx="528" cy="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/>
                <a:t>N(t)</a:t>
              </a:r>
            </a:p>
          </p:txBody>
        </p:sp>
        <p:sp>
          <p:nvSpPr>
            <p:cNvPr id="31760" name="Text Box 21">
              <a:extLst>
                <a:ext uri="{FF2B5EF4-FFF2-40B4-BE49-F238E27FC236}">
                  <a16:creationId xmlns:a16="http://schemas.microsoft.com/office/drawing/2014/main" id="{37229266-EF69-4A8D-9BE5-5B88A218AE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2" y="1344"/>
              <a:ext cx="1152" cy="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>
                  <a:solidFill>
                    <a:srgbClr val="3333CC"/>
                  </a:solidFill>
                </a:rPr>
                <a:t>L(s) L(t)</a:t>
              </a:r>
            </a:p>
          </p:txBody>
        </p:sp>
        <p:sp>
          <p:nvSpPr>
            <p:cNvPr id="31761" name="Line 22">
              <a:extLst>
                <a:ext uri="{FF2B5EF4-FFF2-40B4-BE49-F238E27FC236}">
                  <a16:creationId xmlns:a16="http://schemas.microsoft.com/office/drawing/2014/main" id="{DE05BACC-019D-4101-A852-A5419C82EF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736" y="1632"/>
              <a:ext cx="48" cy="240"/>
            </a:xfrm>
            <a:prstGeom prst="line">
              <a:avLst/>
            </a:prstGeom>
            <a:noFill/>
            <a:ln w="25400">
              <a:solidFill>
                <a:srgbClr val="00CC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2" name="Text Box 23">
              <a:extLst>
                <a:ext uri="{FF2B5EF4-FFF2-40B4-BE49-F238E27FC236}">
                  <a16:creationId xmlns:a16="http://schemas.microsoft.com/office/drawing/2014/main" id="{04C81F74-8A1B-481E-9421-D97B8E04CA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1824"/>
              <a:ext cx="1296" cy="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zh-CN" altLang="en-US" sz="2000"/>
                <a:t>方法二</a:t>
              </a:r>
              <a:r>
                <a:rPr kumimoji="0" lang="en-US" altLang="zh-CN" sz="2000"/>
                <a:t>:</a:t>
              </a:r>
            </a:p>
          </p:txBody>
        </p:sp>
        <p:sp>
          <p:nvSpPr>
            <p:cNvPr id="31763" name="Text Box 24">
              <a:extLst>
                <a:ext uri="{FF2B5EF4-FFF2-40B4-BE49-F238E27FC236}">
                  <a16:creationId xmlns:a16="http://schemas.microsoft.com/office/drawing/2014/main" id="{64297830-F071-4304-8E95-5A0B374D7D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" y="1824"/>
              <a:ext cx="864" cy="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>
                  <a:solidFill>
                    <a:srgbClr val="00CC00"/>
                  </a:solidFill>
                </a:rPr>
                <a:t>overlap</a:t>
              </a:r>
            </a:p>
          </p:txBody>
        </p:sp>
        <p:grpSp>
          <p:nvGrpSpPr>
            <p:cNvPr id="31764" name="Group 25">
              <a:extLst>
                <a:ext uri="{FF2B5EF4-FFF2-40B4-BE49-F238E27FC236}">
                  <a16:creationId xmlns:a16="http://schemas.microsoft.com/office/drawing/2014/main" id="{A48177E1-3195-4CBD-8E44-05A5081F42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84" y="2256"/>
              <a:ext cx="1344" cy="432"/>
              <a:chOff x="2352" y="2928"/>
              <a:chExt cx="1344" cy="432"/>
            </a:xfrm>
          </p:grpSpPr>
          <p:sp>
            <p:nvSpPr>
              <p:cNvPr id="31786" name="Text Box 26">
                <a:extLst>
                  <a:ext uri="{FF2B5EF4-FFF2-40B4-BE49-F238E27FC236}">
                    <a16:creationId xmlns:a16="http://schemas.microsoft.com/office/drawing/2014/main" id="{92A42382-48C1-4E5A-91AC-D166EFEBC0D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00" y="2975"/>
                <a:ext cx="1152" cy="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kumimoji="0" lang="zh-CN" altLang="zh-CN" sz="2000">
                  <a:solidFill>
                    <a:srgbClr val="00CC00"/>
                  </a:solidFill>
                </a:endParaRPr>
              </a:p>
            </p:txBody>
          </p:sp>
          <p:sp>
            <p:nvSpPr>
              <p:cNvPr id="31787" name="AutoShape 27">
                <a:extLst>
                  <a:ext uri="{FF2B5EF4-FFF2-40B4-BE49-F238E27FC236}">
                    <a16:creationId xmlns:a16="http://schemas.microsoft.com/office/drawing/2014/main" id="{7C29F6A5-1304-40A4-BC60-A5AFDC460E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928"/>
                <a:ext cx="1344" cy="432"/>
              </a:xfrm>
              <a:prstGeom prst="roundRect">
                <a:avLst>
                  <a:gd name="adj" fmla="val 16667"/>
                </a:avLst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31788" name="Oval 28">
                <a:extLst>
                  <a:ext uri="{FF2B5EF4-FFF2-40B4-BE49-F238E27FC236}">
                    <a16:creationId xmlns:a16="http://schemas.microsoft.com/office/drawing/2014/main" id="{C460A3A8-8FB0-4B9E-B3BC-9B2CE8E7F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6" y="3024"/>
                <a:ext cx="192" cy="19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31789" name="Oval 29">
                <a:extLst>
                  <a:ext uri="{FF2B5EF4-FFF2-40B4-BE49-F238E27FC236}">
                    <a16:creationId xmlns:a16="http://schemas.microsoft.com/office/drawing/2014/main" id="{2FE8121F-93DC-4AE0-BACC-E6B4A9DB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3024"/>
                <a:ext cx="192" cy="19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31790" name="Text Box 30">
                <a:extLst>
                  <a:ext uri="{FF2B5EF4-FFF2-40B4-BE49-F238E27FC236}">
                    <a16:creationId xmlns:a16="http://schemas.microsoft.com/office/drawing/2014/main" id="{F3894BBD-61B9-4282-90B1-D14EF2640D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84" y="2975"/>
                <a:ext cx="528" cy="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2000"/>
                  <a:t>N(s)</a:t>
                </a:r>
              </a:p>
            </p:txBody>
          </p:sp>
        </p:grpSp>
        <p:sp>
          <p:nvSpPr>
            <p:cNvPr id="31765" name="Line 31">
              <a:extLst>
                <a:ext uri="{FF2B5EF4-FFF2-40B4-BE49-F238E27FC236}">
                  <a16:creationId xmlns:a16="http://schemas.microsoft.com/office/drawing/2014/main" id="{E6D31D34-4D4A-4BAD-BF01-C52FABB058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8" y="2448"/>
              <a:ext cx="48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6" name="Text Box 32">
              <a:extLst>
                <a:ext uri="{FF2B5EF4-FFF2-40B4-BE49-F238E27FC236}">
                  <a16:creationId xmlns:a16="http://schemas.microsoft.com/office/drawing/2014/main" id="{D37D11D3-44EA-4033-B7B6-9F5F2E1455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2208"/>
              <a:ext cx="336" cy="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0"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</a:p>
          </p:txBody>
        </p:sp>
        <p:sp>
          <p:nvSpPr>
            <p:cNvPr id="31767" name="Text Box 33">
              <a:extLst>
                <a:ext uri="{FF2B5EF4-FFF2-40B4-BE49-F238E27FC236}">
                  <a16:creationId xmlns:a16="http://schemas.microsoft.com/office/drawing/2014/main" id="{98022C4F-EA54-4357-B64A-9FF0F439D6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2208"/>
              <a:ext cx="528" cy="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/>
                <a:t>start</a:t>
              </a:r>
            </a:p>
          </p:txBody>
        </p:sp>
        <p:grpSp>
          <p:nvGrpSpPr>
            <p:cNvPr id="31768" name="Group 34">
              <a:extLst>
                <a:ext uri="{FF2B5EF4-FFF2-40B4-BE49-F238E27FC236}">
                  <a16:creationId xmlns:a16="http://schemas.microsoft.com/office/drawing/2014/main" id="{A06E4A90-EDD4-4947-8E10-A0BA179A10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2208"/>
              <a:ext cx="864" cy="432"/>
              <a:chOff x="960" y="3264"/>
              <a:chExt cx="864" cy="432"/>
            </a:xfrm>
          </p:grpSpPr>
          <p:sp>
            <p:nvSpPr>
              <p:cNvPr id="31783" name="Oval 35">
                <a:extLst>
                  <a:ext uri="{FF2B5EF4-FFF2-40B4-BE49-F238E27FC236}">
                    <a16:creationId xmlns:a16="http://schemas.microsoft.com/office/drawing/2014/main" id="{6462930F-72C5-4964-B893-FF6076C39B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3264"/>
                <a:ext cx="432" cy="43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31784" name="Line 36">
                <a:extLst>
                  <a:ext uri="{FF2B5EF4-FFF2-40B4-BE49-F238E27FC236}">
                    <a16:creationId xmlns:a16="http://schemas.microsoft.com/office/drawing/2014/main" id="{375A1B92-0ABC-4CE5-8CBA-8269B0AEAB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0" y="3504"/>
                <a:ext cx="43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85" name="Text Box 37">
                <a:extLst>
                  <a:ext uri="{FF2B5EF4-FFF2-40B4-BE49-F238E27FC236}">
                    <a16:creationId xmlns:a16="http://schemas.microsoft.com/office/drawing/2014/main" id="{346CC7F7-F530-4717-8F60-1E780AF9F24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88" y="3312"/>
                <a:ext cx="288" cy="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2000" i="1"/>
                  <a:t>i</a:t>
                </a:r>
              </a:p>
            </p:txBody>
          </p:sp>
        </p:grpSp>
        <p:grpSp>
          <p:nvGrpSpPr>
            <p:cNvPr id="31769" name="Group 38">
              <a:extLst>
                <a:ext uri="{FF2B5EF4-FFF2-40B4-BE49-F238E27FC236}">
                  <a16:creationId xmlns:a16="http://schemas.microsoft.com/office/drawing/2014/main" id="{F8939822-452B-48A0-9ADF-5A5923D058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8" y="2208"/>
              <a:ext cx="432" cy="432"/>
              <a:chOff x="4032" y="3264"/>
              <a:chExt cx="432" cy="432"/>
            </a:xfrm>
          </p:grpSpPr>
          <p:sp>
            <p:nvSpPr>
              <p:cNvPr id="31780" name="Oval 39">
                <a:extLst>
                  <a:ext uri="{FF2B5EF4-FFF2-40B4-BE49-F238E27FC236}">
                    <a16:creationId xmlns:a16="http://schemas.microsoft.com/office/drawing/2014/main" id="{0A9D2669-0439-424C-9B9D-E89F4FA32D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3264"/>
                <a:ext cx="432" cy="43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31781" name="Oval 40">
                <a:extLst>
                  <a:ext uri="{FF2B5EF4-FFF2-40B4-BE49-F238E27FC236}">
                    <a16:creationId xmlns:a16="http://schemas.microsoft.com/office/drawing/2014/main" id="{CAACC338-40C5-4C43-A09B-6A11D00F62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0" y="3312"/>
                <a:ext cx="336" cy="33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31782" name="Text Box 41">
                <a:extLst>
                  <a:ext uri="{FF2B5EF4-FFF2-40B4-BE49-F238E27FC236}">
                    <a16:creationId xmlns:a16="http://schemas.microsoft.com/office/drawing/2014/main" id="{AF88106D-9220-4A5B-9DA6-80D14D009C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28" y="3312"/>
                <a:ext cx="288" cy="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2000" i="1"/>
                  <a:t>f</a:t>
                </a:r>
              </a:p>
            </p:txBody>
          </p:sp>
        </p:grpSp>
        <p:grpSp>
          <p:nvGrpSpPr>
            <p:cNvPr id="31770" name="Group 42">
              <a:extLst>
                <a:ext uri="{FF2B5EF4-FFF2-40B4-BE49-F238E27FC236}">
                  <a16:creationId xmlns:a16="http://schemas.microsoft.com/office/drawing/2014/main" id="{252E0B41-0985-4BFE-B481-40CB01E63F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0" y="2256"/>
              <a:ext cx="1344" cy="432"/>
              <a:chOff x="2352" y="2928"/>
              <a:chExt cx="1344" cy="432"/>
            </a:xfrm>
          </p:grpSpPr>
          <p:sp>
            <p:nvSpPr>
              <p:cNvPr id="31775" name="Text Box 43">
                <a:extLst>
                  <a:ext uri="{FF2B5EF4-FFF2-40B4-BE49-F238E27FC236}">
                    <a16:creationId xmlns:a16="http://schemas.microsoft.com/office/drawing/2014/main" id="{A0E1C356-9598-4372-89FE-9385218603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00" y="2975"/>
                <a:ext cx="1152" cy="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kumimoji="0" lang="zh-CN" altLang="zh-CN" sz="2000">
                  <a:solidFill>
                    <a:srgbClr val="00CC00"/>
                  </a:solidFill>
                </a:endParaRPr>
              </a:p>
            </p:txBody>
          </p:sp>
          <p:sp>
            <p:nvSpPr>
              <p:cNvPr id="31776" name="AutoShape 44">
                <a:extLst>
                  <a:ext uri="{FF2B5EF4-FFF2-40B4-BE49-F238E27FC236}">
                    <a16:creationId xmlns:a16="http://schemas.microsoft.com/office/drawing/2014/main" id="{DAD6CCFD-DD9E-4951-AF1C-29426C1C94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928"/>
                <a:ext cx="1344" cy="432"/>
              </a:xfrm>
              <a:prstGeom prst="roundRect">
                <a:avLst>
                  <a:gd name="adj" fmla="val 16667"/>
                </a:avLst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31777" name="Oval 45">
                <a:extLst>
                  <a:ext uri="{FF2B5EF4-FFF2-40B4-BE49-F238E27FC236}">
                    <a16:creationId xmlns:a16="http://schemas.microsoft.com/office/drawing/2014/main" id="{7A1E6FEF-E054-4366-99D6-A6E950415D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6" y="3024"/>
                <a:ext cx="192" cy="19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31778" name="Oval 46">
                <a:extLst>
                  <a:ext uri="{FF2B5EF4-FFF2-40B4-BE49-F238E27FC236}">
                    <a16:creationId xmlns:a16="http://schemas.microsoft.com/office/drawing/2014/main" id="{BEFF349B-D6D1-4638-AA43-D876EFA60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3024"/>
                <a:ext cx="192" cy="19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31779" name="Text Box 47">
                <a:extLst>
                  <a:ext uri="{FF2B5EF4-FFF2-40B4-BE49-F238E27FC236}">
                    <a16:creationId xmlns:a16="http://schemas.microsoft.com/office/drawing/2014/main" id="{57E5FD78-68F0-4E02-ABA8-842D8C3DB3C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84" y="2975"/>
                <a:ext cx="528" cy="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2000"/>
                  <a:t>N(t)</a:t>
                </a:r>
              </a:p>
            </p:txBody>
          </p:sp>
        </p:grpSp>
        <p:sp>
          <p:nvSpPr>
            <p:cNvPr id="31771" name="Line 48">
              <a:extLst>
                <a:ext uri="{FF2B5EF4-FFF2-40B4-BE49-F238E27FC236}">
                  <a16:creationId xmlns:a16="http://schemas.microsoft.com/office/drawing/2014/main" id="{C70DC8A0-B7D6-43C2-879B-11C15ED5DF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4" y="2448"/>
              <a:ext cx="72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2" name="Line 49">
              <a:extLst>
                <a:ext uri="{FF2B5EF4-FFF2-40B4-BE49-F238E27FC236}">
                  <a16:creationId xmlns:a16="http://schemas.microsoft.com/office/drawing/2014/main" id="{6D509B78-46E2-41A6-B2DB-7FA5DDC3DB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60" y="2448"/>
              <a:ext cx="52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3" name="Text Box 50">
              <a:extLst>
                <a:ext uri="{FF2B5EF4-FFF2-40B4-BE49-F238E27FC236}">
                  <a16:creationId xmlns:a16="http://schemas.microsoft.com/office/drawing/2014/main" id="{4CF4E792-40AA-411D-82E3-E64C8438C9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6" y="2208"/>
              <a:ext cx="336" cy="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0"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</a:p>
          </p:txBody>
        </p:sp>
        <p:sp>
          <p:nvSpPr>
            <p:cNvPr id="31774" name="Text Box 51">
              <a:extLst>
                <a:ext uri="{FF2B5EF4-FFF2-40B4-BE49-F238E27FC236}">
                  <a16:creationId xmlns:a16="http://schemas.microsoft.com/office/drawing/2014/main" id="{1DF35ED7-6046-4ED4-87BF-BD3B60D9DC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2208"/>
              <a:ext cx="336" cy="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0"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1FA935E-4DB4-4494-BDAF-85AFC769C05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52680" y="1284840"/>
              <a:ext cx="7391160" cy="26978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1FA935E-4DB4-4494-BDAF-85AFC769C0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43320" y="1275480"/>
                <a:ext cx="7409880" cy="2716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8A8EA86C-AA4B-4697-A9F6-9D4EF95497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493"/>
    </mc:Choice>
    <mc:Fallback xmlns="">
      <p:transition spd="slow" advTm="874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2D95FA34-F637-4659-9997-D0CD66A3D0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算法</a:t>
            </a:r>
            <a:r>
              <a:rPr lang="en-US" altLang="zh-CN"/>
              <a:t>3.3  </a:t>
            </a:r>
            <a:r>
              <a:rPr lang="zh-CN" altLang="en-US"/>
              <a:t>正规式</a:t>
            </a:r>
            <a:r>
              <a:rPr lang="zh-CN" altLang="en-US">
                <a:sym typeface="Symbol" panose="05050102010706020507" pitchFamily="18" charset="2"/>
              </a:rPr>
              <a:t></a:t>
            </a:r>
            <a:r>
              <a:rPr lang="en-US" altLang="zh-CN"/>
              <a:t>NFA</a:t>
            </a:r>
            <a:r>
              <a:rPr lang="zh-CN" altLang="en-US"/>
              <a:t>（续）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0C0BCCDD-C2BB-4CC4-BB5B-C406FE5F8F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609600"/>
          </a:xfrm>
        </p:spPr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AutoNum type="alphaLcParenR" startAt="3"/>
            </a:pPr>
            <a:r>
              <a:rPr kumimoji="0" lang="zh-CN" altLang="en-US" sz="2400">
                <a:sym typeface="Symbol" panose="05050102010706020507" pitchFamily="18" charset="2"/>
              </a:rPr>
              <a:t>对正规式</a:t>
            </a:r>
            <a:r>
              <a:rPr kumimoji="0" lang="en-US" altLang="zh-CN" sz="2400">
                <a:sym typeface="Symbol" panose="05050102010706020507" pitchFamily="18" charset="2"/>
              </a:rPr>
              <a:t>s</a:t>
            </a:r>
            <a:r>
              <a:rPr kumimoji="0" lang="en-US" altLang="zh-CN" sz="2400" baseline="30000">
                <a:sym typeface="Symbol" panose="05050102010706020507" pitchFamily="18" charset="2"/>
              </a:rPr>
              <a:t>*</a:t>
            </a:r>
            <a:r>
              <a:rPr kumimoji="0" lang="zh-CN" altLang="en-US" sz="2400">
                <a:sym typeface="Symbol" panose="05050102010706020507" pitchFamily="18" charset="2"/>
              </a:rPr>
              <a:t>，构造如下组合</a:t>
            </a:r>
            <a:r>
              <a:rPr kumimoji="0" lang="en-US" altLang="zh-CN" sz="2400">
                <a:sym typeface="Symbol" panose="05050102010706020507" pitchFamily="18" charset="2"/>
              </a:rPr>
              <a:t>NFA N(s</a:t>
            </a:r>
            <a:r>
              <a:rPr kumimoji="0" lang="en-US" altLang="zh-CN" sz="2400" baseline="30000">
                <a:sym typeface="Symbol" panose="05050102010706020507" pitchFamily="18" charset="2"/>
              </a:rPr>
              <a:t>*</a:t>
            </a:r>
            <a:r>
              <a:rPr kumimoji="0" lang="en-US" altLang="zh-CN" sz="2400">
                <a:sym typeface="Symbol" panose="05050102010706020507" pitchFamily="18" charset="2"/>
              </a:rPr>
              <a:t>)</a:t>
            </a:r>
          </a:p>
        </p:txBody>
      </p:sp>
      <p:sp>
        <p:nvSpPr>
          <p:cNvPr id="32772" name="Text Box 4">
            <a:extLst>
              <a:ext uri="{FF2B5EF4-FFF2-40B4-BE49-F238E27FC236}">
                <a16:creationId xmlns:a16="http://schemas.microsoft.com/office/drawing/2014/main" id="{6379EE29-6068-4829-8B26-970DE380D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2688" y="3124200"/>
            <a:ext cx="75438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>
                <a:solidFill>
                  <a:schemeClr val="folHlink"/>
                </a:solidFill>
              </a:rPr>
              <a:t>新初态、终态</a:t>
            </a:r>
            <a:r>
              <a:rPr kumimoji="0" lang="en-US" altLang="zh-CN" sz="2400">
                <a:solidFill>
                  <a:schemeClr val="folHlink"/>
                </a:solidFill>
              </a:rPr>
              <a:t>——</a:t>
            </a:r>
            <a:r>
              <a:rPr kumimoji="0" lang="en-US" altLang="zh-CN" sz="2400" i="1">
                <a:solidFill>
                  <a:schemeClr val="folHlink"/>
                </a:solidFill>
              </a:rPr>
              <a:t>i</a:t>
            </a:r>
            <a:r>
              <a:rPr kumimoji="0" lang="zh-CN" altLang="en-US" sz="2400">
                <a:solidFill>
                  <a:schemeClr val="folHlink"/>
                </a:solidFill>
              </a:rPr>
              <a:t>、</a:t>
            </a:r>
            <a:r>
              <a:rPr kumimoji="0" lang="en-US" altLang="zh-CN" sz="2400" i="1">
                <a:solidFill>
                  <a:schemeClr val="folHlink"/>
                </a:solidFill>
              </a:rPr>
              <a:t>f</a:t>
            </a:r>
            <a:br>
              <a:rPr kumimoji="0" lang="en-US" altLang="zh-CN" sz="2400" i="1">
                <a:solidFill>
                  <a:schemeClr val="folHlink"/>
                </a:solidFill>
              </a:rPr>
            </a:br>
            <a:r>
              <a:rPr kumimoji="0" lang="zh-CN" altLang="en-US" sz="2400">
                <a:solidFill>
                  <a:schemeClr val="folHlink"/>
                </a:solidFill>
              </a:rPr>
              <a:t>四条新</a:t>
            </a:r>
            <a:r>
              <a:rPr kumimoji="0" lang="en-US" altLang="zh-CN" sz="2400" b="0">
                <a:solidFill>
                  <a:schemeClr val="folHlink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zh-CN" altLang="en-US" sz="2400">
                <a:solidFill>
                  <a:schemeClr val="folHlink"/>
                </a:solidFill>
              </a:rPr>
              <a:t>边：   </a:t>
            </a:r>
            <a:r>
              <a:rPr kumimoji="0" lang="en-US" altLang="zh-CN" sz="2400" i="1">
                <a:solidFill>
                  <a:schemeClr val="folHlink"/>
                </a:solidFill>
              </a:rPr>
              <a:t>i</a:t>
            </a:r>
            <a:r>
              <a:rPr kumimoji="0" lang="en-US" altLang="zh-CN" sz="2400">
                <a:solidFill>
                  <a:schemeClr val="folHlink"/>
                </a:solidFill>
                <a:sym typeface="Wingdings" panose="05000000000000000000" pitchFamily="2" charset="2"/>
              </a:rPr>
              <a:t></a:t>
            </a:r>
            <a:r>
              <a:rPr kumimoji="0" lang="en-US" altLang="zh-CN" sz="2400" i="1">
                <a:solidFill>
                  <a:schemeClr val="folHlink"/>
                </a:solidFill>
              </a:rPr>
              <a:t>f</a:t>
            </a:r>
            <a:br>
              <a:rPr kumimoji="0" lang="en-US" altLang="zh-CN" sz="2400" i="1">
                <a:solidFill>
                  <a:schemeClr val="folHlink"/>
                </a:solidFill>
              </a:rPr>
            </a:br>
            <a:r>
              <a:rPr kumimoji="0" lang="en-US" altLang="zh-CN" sz="2400">
                <a:solidFill>
                  <a:schemeClr val="folHlink"/>
                </a:solidFill>
                <a:sym typeface="Symbol" panose="05050102010706020507" pitchFamily="18" charset="2"/>
              </a:rPr>
              <a:t>		 </a:t>
            </a:r>
            <a:r>
              <a:rPr kumimoji="0" lang="en-US" altLang="zh-CN" sz="2400" i="1">
                <a:solidFill>
                  <a:schemeClr val="folHlink"/>
                </a:solidFill>
              </a:rPr>
              <a:t>i</a:t>
            </a:r>
            <a:r>
              <a:rPr kumimoji="0" lang="en-US" altLang="zh-CN" sz="2400">
                <a:solidFill>
                  <a:schemeClr val="folHlink"/>
                </a:solidFill>
                <a:sym typeface="Wingdings" panose="05000000000000000000" pitchFamily="2" charset="2"/>
              </a:rPr>
              <a:t></a:t>
            </a:r>
            <a:r>
              <a:rPr kumimoji="0" lang="en-US" altLang="zh-CN" sz="2400">
                <a:solidFill>
                  <a:schemeClr val="folHlink"/>
                </a:solidFill>
              </a:rPr>
              <a:t>N(s)</a:t>
            </a:r>
            <a:r>
              <a:rPr kumimoji="0" lang="zh-CN" altLang="en-US" sz="2400">
                <a:solidFill>
                  <a:schemeClr val="folHlink"/>
                </a:solidFill>
              </a:rPr>
              <a:t>初态		</a:t>
            </a:r>
            <a:r>
              <a:rPr kumimoji="0" lang="en-US" altLang="zh-CN" sz="2400">
                <a:solidFill>
                  <a:schemeClr val="folHlink"/>
                </a:solidFill>
              </a:rPr>
              <a:t>N(s)</a:t>
            </a:r>
            <a:r>
              <a:rPr kumimoji="0" lang="zh-CN" altLang="en-US" sz="2400">
                <a:solidFill>
                  <a:schemeClr val="folHlink"/>
                </a:solidFill>
              </a:rPr>
              <a:t>终态</a:t>
            </a:r>
            <a:r>
              <a:rPr kumimoji="0" lang="zh-CN" altLang="en-US" sz="2400">
                <a:solidFill>
                  <a:schemeClr val="folHlink"/>
                </a:solidFill>
                <a:sym typeface="Wingdings" panose="05000000000000000000" pitchFamily="2" charset="2"/>
              </a:rPr>
              <a:t></a:t>
            </a:r>
            <a:r>
              <a:rPr kumimoji="0" lang="en-US" altLang="zh-CN" sz="2400" i="1">
                <a:solidFill>
                  <a:schemeClr val="folHlink"/>
                </a:solidFill>
              </a:rPr>
              <a:t>f</a:t>
            </a:r>
            <a:br>
              <a:rPr kumimoji="0" lang="en-US" altLang="zh-CN" sz="2400">
                <a:solidFill>
                  <a:schemeClr val="folHlink"/>
                </a:solidFill>
                <a:sym typeface="Symbol" panose="05050102010706020507" pitchFamily="18" charset="2"/>
              </a:rPr>
            </a:br>
            <a:r>
              <a:rPr kumimoji="0" lang="en-US" altLang="zh-CN" sz="2400">
                <a:solidFill>
                  <a:schemeClr val="folHlink"/>
                </a:solidFill>
                <a:sym typeface="Symbol" panose="05050102010706020507" pitchFamily="18" charset="2"/>
              </a:rPr>
              <a:t>		 N(s)</a:t>
            </a:r>
            <a:r>
              <a:rPr kumimoji="0" lang="zh-CN" altLang="en-US" sz="2400">
                <a:solidFill>
                  <a:schemeClr val="folHlink"/>
                </a:solidFill>
                <a:sym typeface="Symbol" panose="05050102010706020507" pitchFamily="18" charset="2"/>
              </a:rPr>
              <a:t>终态</a:t>
            </a:r>
            <a:r>
              <a:rPr kumimoji="0" lang="zh-CN" altLang="en-US" sz="2400">
                <a:solidFill>
                  <a:schemeClr val="folHlink"/>
                </a:solidFill>
                <a:sym typeface="Wingdings" panose="05000000000000000000" pitchFamily="2" charset="2"/>
              </a:rPr>
              <a:t></a:t>
            </a:r>
            <a:r>
              <a:rPr kumimoji="0" lang="en-US" altLang="zh-CN" sz="2400">
                <a:solidFill>
                  <a:schemeClr val="folHlink"/>
                </a:solidFill>
                <a:sym typeface="Wingdings" panose="05000000000000000000" pitchFamily="2" charset="2"/>
              </a:rPr>
              <a:t>N(s)</a:t>
            </a:r>
            <a:r>
              <a:rPr kumimoji="0" lang="zh-CN" altLang="en-US" sz="2400">
                <a:solidFill>
                  <a:schemeClr val="folHlink"/>
                </a:solidFill>
                <a:sym typeface="Symbol" panose="05050102010706020507" pitchFamily="18" charset="2"/>
              </a:rPr>
              <a:t>初态</a:t>
            </a:r>
          </a:p>
        </p:txBody>
      </p:sp>
      <p:grpSp>
        <p:nvGrpSpPr>
          <p:cNvPr id="32773" name="Group 5">
            <a:extLst>
              <a:ext uri="{FF2B5EF4-FFF2-40B4-BE49-F238E27FC236}">
                <a16:creationId xmlns:a16="http://schemas.microsoft.com/office/drawing/2014/main" id="{FEDCD02A-DFA3-44F2-86F5-EDC3009ABEF1}"/>
              </a:ext>
            </a:extLst>
          </p:cNvPr>
          <p:cNvGrpSpPr>
            <a:grpSpLocks/>
          </p:cNvGrpSpPr>
          <p:nvPr/>
        </p:nvGrpSpPr>
        <p:grpSpPr bwMode="auto">
          <a:xfrm>
            <a:off x="6477000" y="2057400"/>
            <a:ext cx="685800" cy="685800"/>
            <a:chOff x="4032" y="3264"/>
            <a:chExt cx="432" cy="432"/>
          </a:xfrm>
        </p:grpSpPr>
        <p:sp>
          <p:nvSpPr>
            <p:cNvPr id="32793" name="Oval 6">
              <a:extLst>
                <a:ext uri="{FF2B5EF4-FFF2-40B4-BE49-F238E27FC236}">
                  <a16:creationId xmlns:a16="http://schemas.microsoft.com/office/drawing/2014/main" id="{0B7C631F-F38E-4B14-BDE8-51E10837DA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3264"/>
              <a:ext cx="432" cy="4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2794" name="Oval 7">
              <a:extLst>
                <a:ext uri="{FF2B5EF4-FFF2-40B4-BE49-F238E27FC236}">
                  <a16:creationId xmlns:a16="http://schemas.microsoft.com/office/drawing/2014/main" id="{BD950BA7-846E-4867-96A4-9B354FC96B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3312"/>
              <a:ext cx="336" cy="33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2795" name="Text Box 8">
              <a:extLst>
                <a:ext uri="{FF2B5EF4-FFF2-40B4-BE49-F238E27FC236}">
                  <a16:creationId xmlns:a16="http://schemas.microsoft.com/office/drawing/2014/main" id="{198C0459-1E21-4ED9-83C3-AD3A158E17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" y="3312"/>
              <a:ext cx="28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i="1"/>
                <a:t>f</a:t>
              </a:r>
            </a:p>
          </p:txBody>
        </p:sp>
      </p:grpSp>
      <p:grpSp>
        <p:nvGrpSpPr>
          <p:cNvPr id="32774" name="Group 9">
            <a:extLst>
              <a:ext uri="{FF2B5EF4-FFF2-40B4-BE49-F238E27FC236}">
                <a16:creationId xmlns:a16="http://schemas.microsoft.com/office/drawing/2014/main" id="{9B39E8EC-0BA8-49DF-AF39-6F24523C4C8A}"/>
              </a:ext>
            </a:extLst>
          </p:cNvPr>
          <p:cNvGrpSpPr>
            <a:grpSpLocks/>
          </p:cNvGrpSpPr>
          <p:nvPr/>
        </p:nvGrpSpPr>
        <p:grpSpPr bwMode="auto">
          <a:xfrm>
            <a:off x="3429000" y="2133600"/>
            <a:ext cx="2133600" cy="685800"/>
            <a:chOff x="2352" y="2928"/>
            <a:chExt cx="1344" cy="432"/>
          </a:xfrm>
        </p:grpSpPr>
        <p:sp>
          <p:nvSpPr>
            <p:cNvPr id="32788" name="Text Box 10">
              <a:extLst>
                <a:ext uri="{FF2B5EF4-FFF2-40B4-BE49-F238E27FC236}">
                  <a16:creationId xmlns:a16="http://schemas.microsoft.com/office/drawing/2014/main" id="{F732BA6E-36E8-4F93-B557-47CE7636E3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2976"/>
              <a:ext cx="115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kumimoji="0" lang="zh-CN" altLang="zh-CN" sz="2000">
                <a:solidFill>
                  <a:srgbClr val="00CC00"/>
                </a:solidFill>
              </a:endParaRPr>
            </a:p>
          </p:txBody>
        </p:sp>
        <p:sp>
          <p:nvSpPr>
            <p:cNvPr id="32789" name="AutoShape 11">
              <a:extLst>
                <a:ext uri="{FF2B5EF4-FFF2-40B4-BE49-F238E27FC236}">
                  <a16:creationId xmlns:a16="http://schemas.microsoft.com/office/drawing/2014/main" id="{BFCCE1BF-A9DD-4F89-A0F8-116F383B57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928"/>
              <a:ext cx="1344" cy="432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2790" name="Oval 12">
              <a:extLst>
                <a:ext uri="{FF2B5EF4-FFF2-40B4-BE49-F238E27FC236}">
                  <a16:creationId xmlns:a16="http://schemas.microsoft.com/office/drawing/2014/main" id="{40284CD8-0347-4183-8202-1D348A550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3024"/>
              <a:ext cx="192" cy="19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2791" name="Oval 13">
              <a:extLst>
                <a:ext uri="{FF2B5EF4-FFF2-40B4-BE49-F238E27FC236}">
                  <a16:creationId xmlns:a16="http://schemas.microsoft.com/office/drawing/2014/main" id="{C32D26D1-0F0F-48C1-892D-1690C37DF3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3024"/>
              <a:ext cx="192" cy="19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2792" name="Text Box 14">
              <a:extLst>
                <a:ext uri="{FF2B5EF4-FFF2-40B4-BE49-F238E27FC236}">
                  <a16:creationId xmlns:a16="http://schemas.microsoft.com/office/drawing/2014/main" id="{AC98CADF-A157-45B9-AB62-D537EBAF02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4" y="2976"/>
              <a:ext cx="52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/>
                <a:t>N(s)</a:t>
              </a:r>
            </a:p>
          </p:txBody>
        </p:sp>
      </p:grpSp>
      <p:sp>
        <p:nvSpPr>
          <p:cNvPr id="32775" name="Line 15">
            <a:extLst>
              <a:ext uri="{FF2B5EF4-FFF2-40B4-BE49-F238E27FC236}">
                <a16:creationId xmlns:a16="http://schemas.microsoft.com/office/drawing/2014/main" id="{D93F800D-49AD-4DBA-B4EE-5FAB0C36C7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95600" y="2438400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76" name="Text Box 16">
            <a:extLst>
              <a:ext uri="{FF2B5EF4-FFF2-40B4-BE49-F238E27FC236}">
                <a16:creationId xmlns:a16="http://schemas.microsoft.com/office/drawing/2014/main" id="{6B347A2A-1C86-406D-B106-59C216C792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0574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</a:p>
        </p:txBody>
      </p:sp>
      <p:sp>
        <p:nvSpPr>
          <p:cNvPr id="32777" name="Text Box 17">
            <a:extLst>
              <a:ext uri="{FF2B5EF4-FFF2-40B4-BE49-F238E27FC236}">
                <a16:creationId xmlns:a16="http://schemas.microsoft.com/office/drawing/2014/main" id="{B2F7EBF0-05CF-44DF-963A-D7C993F108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2057400"/>
            <a:ext cx="914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start</a:t>
            </a:r>
          </a:p>
        </p:txBody>
      </p:sp>
      <p:sp>
        <p:nvSpPr>
          <p:cNvPr id="32778" name="Oval 18">
            <a:extLst>
              <a:ext uri="{FF2B5EF4-FFF2-40B4-BE49-F238E27FC236}">
                <a16:creationId xmlns:a16="http://schemas.microsoft.com/office/drawing/2014/main" id="{C2657B89-9513-4CE2-AEC6-5889F76FE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2057400"/>
            <a:ext cx="685800" cy="6858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32779" name="Line 19">
            <a:extLst>
              <a:ext uri="{FF2B5EF4-FFF2-40B4-BE49-F238E27FC236}">
                <a16:creationId xmlns:a16="http://schemas.microsoft.com/office/drawing/2014/main" id="{ADEFB2E1-5005-451D-A47C-C1EC1D95002F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2438400"/>
            <a:ext cx="685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80" name="Text Box 20">
            <a:extLst>
              <a:ext uri="{FF2B5EF4-FFF2-40B4-BE49-F238E27FC236}">
                <a16:creationId xmlns:a16="http://schemas.microsoft.com/office/drawing/2014/main" id="{8FCA4D9E-ABCF-4D85-B04B-7E2BC9C2E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21336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i="1"/>
              <a:t>i</a:t>
            </a:r>
          </a:p>
        </p:txBody>
      </p:sp>
      <p:sp>
        <p:nvSpPr>
          <p:cNvPr id="32781" name="Line 21">
            <a:extLst>
              <a:ext uri="{FF2B5EF4-FFF2-40B4-BE49-F238E27FC236}">
                <a16:creationId xmlns:a16="http://schemas.microsoft.com/office/drawing/2014/main" id="{8F967288-D7ED-4935-8B51-E51EF5A97D5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34000" y="2438400"/>
            <a:ext cx="1143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82" name="Text Box 22">
            <a:extLst>
              <a:ext uri="{FF2B5EF4-FFF2-40B4-BE49-F238E27FC236}">
                <a16:creationId xmlns:a16="http://schemas.microsoft.com/office/drawing/2014/main" id="{6A3C93FE-8E84-4D74-9626-CA871DC0B6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20574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</a:p>
        </p:txBody>
      </p:sp>
      <p:cxnSp>
        <p:nvCxnSpPr>
          <p:cNvPr id="32783" name="AutoShape 23">
            <a:extLst>
              <a:ext uri="{FF2B5EF4-FFF2-40B4-BE49-F238E27FC236}">
                <a16:creationId xmlns:a16="http://schemas.microsoft.com/office/drawing/2014/main" id="{83FC8B44-6690-4F00-8B79-62E1151A387D}"/>
              </a:ext>
            </a:extLst>
          </p:cNvPr>
          <p:cNvCxnSpPr>
            <a:cxnSpLocks noChangeShapeType="1"/>
            <a:stCxn id="32778" idx="4"/>
            <a:endCxn id="32793" idx="4"/>
          </p:cNvCxnSpPr>
          <p:nvPr/>
        </p:nvCxnSpPr>
        <p:spPr bwMode="auto">
          <a:xfrm rot="16200000" flipH="1">
            <a:off x="4685506" y="610394"/>
            <a:ext cx="1588" cy="4267200"/>
          </a:xfrm>
          <a:prstGeom prst="curvedConnector3">
            <a:avLst>
              <a:gd name="adj1" fmla="val 14400005"/>
            </a:avLst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84" name="AutoShape 24">
            <a:extLst>
              <a:ext uri="{FF2B5EF4-FFF2-40B4-BE49-F238E27FC236}">
                <a16:creationId xmlns:a16="http://schemas.microsoft.com/office/drawing/2014/main" id="{83F6DD57-6DC8-4AB8-BAFE-3E4A63721746}"/>
              </a:ext>
            </a:extLst>
          </p:cNvPr>
          <p:cNvCxnSpPr>
            <a:cxnSpLocks noChangeShapeType="1"/>
            <a:stCxn id="32791" idx="0"/>
            <a:endCxn id="32790" idx="0"/>
          </p:cNvCxnSpPr>
          <p:nvPr/>
        </p:nvCxnSpPr>
        <p:spPr bwMode="auto">
          <a:xfrm rot="-5400000" flipH="1" flipV="1">
            <a:off x="4495006" y="1600994"/>
            <a:ext cx="1588" cy="1371600"/>
          </a:xfrm>
          <a:prstGeom prst="curvedConnector3">
            <a:avLst>
              <a:gd name="adj1" fmla="val -14400005"/>
            </a:avLst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85" name="Text Box 25">
            <a:extLst>
              <a:ext uri="{FF2B5EF4-FFF2-40B4-BE49-F238E27FC236}">
                <a16:creationId xmlns:a16="http://schemas.microsoft.com/office/drawing/2014/main" id="{8466E241-80DA-44F7-90B9-C820BFE9C9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1600200"/>
            <a:ext cx="609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</a:p>
        </p:txBody>
      </p:sp>
      <p:sp>
        <p:nvSpPr>
          <p:cNvPr id="32786" name="Text Box 26">
            <a:extLst>
              <a:ext uri="{FF2B5EF4-FFF2-40B4-BE49-F238E27FC236}">
                <a16:creationId xmlns:a16="http://schemas.microsoft.com/office/drawing/2014/main" id="{8FC87E31-78EF-446C-AA17-B7F81AC68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2895600"/>
            <a:ext cx="609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</a:p>
        </p:txBody>
      </p:sp>
      <p:sp>
        <p:nvSpPr>
          <p:cNvPr id="32787" name="Rectangle 27">
            <a:extLst>
              <a:ext uri="{FF2B5EF4-FFF2-40B4-BE49-F238E27FC236}">
                <a16:creationId xmlns:a16="http://schemas.microsoft.com/office/drawing/2014/main" id="{08EBFFA0-D5DC-4AAB-A756-4EB7756CC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450" y="4800600"/>
            <a:ext cx="7772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AutoNum type="alphaLcParenR" startAt="4"/>
            </a:pPr>
            <a:r>
              <a:rPr kumimoji="0" lang="zh-CN" altLang="en-US" sz="2400" b="0">
                <a:latin typeface="Tahoma" panose="020B0604030504040204" pitchFamily="34" charset="0"/>
                <a:sym typeface="Symbol" panose="05050102010706020507" pitchFamily="18" charset="2"/>
              </a:rPr>
              <a:t>对正规式</a:t>
            </a:r>
            <a:r>
              <a:rPr kumimoji="0" lang="en-US" altLang="zh-CN" sz="2400" b="0">
                <a:sym typeface="Symbol" panose="05050102010706020507" pitchFamily="18" charset="2"/>
              </a:rPr>
              <a:t>(s)</a:t>
            </a:r>
            <a:r>
              <a:rPr kumimoji="0" lang="zh-CN" altLang="en-US" sz="2400" b="0">
                <a:sym typeface="Symbol" panose="05050102010706020507" pitchFamily="18" charset="2"/>
              </a:rPr>
              <a:t>，</a:t>
            </a:r>
            <a:r>
              <a:rPr kumimoji="0" lang="en-US" altLang="zh-CN" sz="2400" b="0">
                <a:sym typeface="Symbol" panose="05050102010706020507" pitchFamily="18" charset="2"/>
              </a:rPr>
              <a:t>N((s)) = N(s)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3CA0B9F-A3E6-458D-B4F2-461D63D3535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01240" y="1943640"/>
              <a:ext cx="6227640" cy="47937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3CA0B9F-A3E6-458D-B4F2-461D63D353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91880" y="1934280"/>
                <a:ext cx="6246360" cy="48124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4FAB251C-EC74-4E7E-9773-FBFB7626EE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745"/>
    </mc:Choice>
    <mc:Fallback xmlns="">
      <p:transition spd="slow" advTm="1457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9928</TotalTime>
  <Words>1025</Words>
  <Application>Microsoft Office PowerPoint</Application>
  <PresentationFormat>全屏显示(4:3)</PresentationFormat>
  <Paragraphs>222</Paragraphs>
  <Slides>15</Slides>
  <Notes>0</Notes>
  <HiddenSlides>0</HiddenSlides>
  <MMClips>14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黑体</vt:lpstr>
      <vt:lpstr>宋体</vt:lpstr>
      <vt:lpstr>Symbol</vt:lpstr>
      <vt:lpstr>Tahoma</vt:lpstr>
      <vt:lpstr>Times New Roman</vt:lpstr>
      <vt:lpstr>Wingdings</vt:lpstr>
      <vt:lpstr>Blends</vt:lpstr>
      <vt:lpstr>正则表达式NFA预习要点</vt:lpstr>
      <vt:lpstr>3.7  由正规式构造NFA</vt:lpstr>
      <vt:lpstr>算法描述</vt:lpstr>
      <vt:lpstr>3.7.1  从正规式到NFA</vt:lpstr>
      <vt:lpstr>Thompson构造法</vt:lpstr>
      <vt:lpstr>算法3.3  正规式NFA（续）</vt:lpstr>
      <vt:lpstr>算法3.3  正规式NFA（续）</vt:lpstr>
      <vt:lpstr>算法3.3  正规式NFA（续）</vt:lpstr>
      <vt:lpstr>算法3.3  正规式NFA（续）</vt:lpstr>
      <vt:lpstr>算法特性</vt:lpstr>
      <vt:lpstr>例：(ab*c) | (a(b|c*))</vt:lpstr>
      <vt:lpstr>例：(ab*c) | (a(b|c*))（续）</vt:lpstr>
      <vt:lpstr>例：(ab*c) | (a(b|c*))（续）</vt:lpstr>
      <vt:lpstr>例：最终结果</vt:lpstr>
      <vt:lpstr>预习作业—正规式NFA练习</vt:lpstr>
    </vt:vector>
  </TitlesOfParts>
  <Company>南开大学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介绍</dc:title>
  <dc:creator>王刚</dc:creator>
  <cp:lastModifiedBy>王 刚</cp:lastModifiedBy>
  <cp:revision>1336</cp:revision>
  <dcterms:created xsi:type="dcterms:W3CDTF">2003-06-05T11:51:39Z</dcterms:created>
  <dcterms:modified xsi:type="dcterms:W3CDTF">2020-10-15T00:19:30Z</dcterms:modified>
</cp:coreProperties>
</file>